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8"/>
  </p:notesMasterIdLst>
  <p:handoutMasterIdLst>
    <p:handoutMasterId r:id="rId19"/>
  </p:handoutMasterIdLst>
  <p:sldIdLst>
    <p:sldId id="261" r:id="rId5"/>
    <p:sldId id="307" r:id="rId6"/>
    <p:sldId id="304" r:id="rId7"/>
    <p:sldId id="257" r:id="rId8"/>
    <p:sldId id="308" r:id="rId9"/>
    <p:sldId id="310" r:id="rId10"/>
    <p:sldId id="311" r:id="rId11"/>
    <p:sldId id="309" r:id="rId12"/>
    <p:sldId id="312" r:id="rId13"/>
    <p:sldId id="326" r:id="rId14"/>
    <p:sldId id="313" r:id="rId15"/>
    <p:sldId id="327" r:id="rId16"/>
    <p:sldId id="305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3" orient="horz" pos="2160">
          <p15:clr>
            <a:srgbClr val="A4A3A4"/>
          </p15:clr>
        </p15:guide>
        <p15:guide id="4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ri Shilat" initials="MS" lastIdx="20" clrIdx="0">
    <p:extLst>
      <p:ext uri="{19B8F6BF-5375-455C-9EA6-DF929625EA0E}">
        <p15:presenceInfo xmlns:p15="http://schemas.microsoft.com/office/powerpoint/2012/main" userId="S-1-5-21-143744227-174999600-642189945-19616" providerId="AD"/>
      </p:ext>
    </p:extLst>
  </p:cmAuthor>
  <p:cmAuthor id="2" name="Ronit Soen" initials="RS" lastIdx="4" clrIdx="1">
    <p:extLst>
      <p:ext uri="{19B8F6BF-5375-455C-9EA6-DF929625EA0E}">
        <p15:presenceInfo xmlns:p15="http://schemas.microsoft.com/office/powerpoint/2012/main" userId="S-1-5-21-143744227-174999600-642189945-819680" providerId="AD"/>
      </p:ext>
    </p:extLst>
  </p:cmAuthor>
  <p:cmAuthor id="3" name="Michele Carignani" initials="MC" lastIdx="1" clrIdx="2">
    <p:extLst>
      <p:ext uri="{19B8F6BF-5375-455C-9EA6-DF929625EA0E}">
        <p15:presenceInfo xmlns:p15="http://schemas.microsoft.com/office/powerpoint/2012/main" userId="Michele Carignan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1F0FF"/>
    <a:srgbClr val="004A8D"/>
    <a:srgbClr val="E7E6E6"/>
    <a:srgbClr val="298FD1"/>
    <a:srgbClr val="302E45"/>
    <a:srgbClr val="EC008C"/>
    <a:srgbClr val="F58C7E"/>
    <a:srgbClr val="F067A6"/>
    <a:srgbClr val="B4B0BA"/>
    <a:srgbClr val="F9AFA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A1E4AF5-FF0B-4770-8901-8F4B05334C23}" v="78" dt="2020-01-29T08:01:49.72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סגנון ביניים 2 - הדגשה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2DE63D5-997A-4646-A377-4702673A728D}" styleName="סגנון בהיר 2 - הדגשה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315" autoAdjust="0"/>
    <p:restoredTop sz="96412" autoAdjust="0"/>
  </p:normalViewPr>
  <p:slideViewPr>
    <p:cSldViewPr snapToGrid="0" showGuides="1">
      <p:cViewPr varScale="1">
        <p:scale>
          <a:sx n="81" d="100"/>
          <a:sy n="81" d="100"/>
        </p:scale>
        <p:origin x="404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 varScale="1">
        <p:scale>
          <a:sx n="124" d="100"/>
          <a:sy n="124" d="100"/>
        </p:scale>
        <p:origin x="4950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chele Carignani" userId="ee4d38e02c3af379" providerId="OrgId" clId="{EE221C9F-A42E-419F-8691-CFFBFBFD076E}"/>
    <pc:docChg chg="undo custSel addSld delSld modSld sldOrd">
      <pc:chgData name="Michele Carignani" userId="ee4d38e02c3af379" providerId="OrgId" clId="{EE221C9F-A42E-419F-8691-CFFBFBFD076E}" dt="2020-01-29T08:02:34.316" v="2919" actId="113"/>
      <pc:docMkLst>
        <pc:docMk/>
      </pc:docMkLst>
      <pc:sldChg chg="addSp delSp modSp ord delCm">
        <pc:chgData name="Michele Carignani" userId="ee4d38e02c3af379" providerId="OrgId" clId="{EE221C9F-A42E-419F-8691-CFFBFBFD076E}" dt="2020-01-29T07:27:46.461" v="259" actId="1076"/>
        <pc:sldMkLst>
          <pc:docMk/>
          <pc:sldMk cId="515512166" sldId="257"/>
        </pc:sldMkLst>
        <pc:spChg chg="mod">
          <ac:chgData name="Michele Carignani" userId="ee4d38e02c3af379" providerId="OrgId" clId="{EE221C9F-A42E-419F-8691-CFFBFBFD076E}" dt="2020-01-29T07:27:41.273" v="257" actId="20577"/>
          <ac:spMkLst>
            <pc:docMk/>
            <pc:sldMk cId="515512166" sldId="257"/>
            <ac:spMk id="6" creationId="{2D0DA5E3-0066-4AD3-B908-4A283028E867}"/>
          </ac:spMkLst>
        </pc:spChg>
        <pc:picChg chg="del">
          <ac:chgData name="Michele Carignani" userId="ee4d38e02c3af379" providerId="OrgId" clId="{EE221C9F-A42E-419F-8691-CFFBFBFD076E}" dt="2020-01-28T08:10:53.876" v="68" actId="478"/>
          <ac:picMkLst>
            <pc:docMk/>
            <pc:sldMk cId="515512166" sldId="257"/>
            <ac:picMk id="4" creationId="{C061346D-6E09-477E-ACA9-C44B32907A2D}"/>
          </ac:picMkLst>
        </pc:picChg>
        <pc:picChg chg="add mod">
          <ac:chgData name="Michele Carignani" userId="ee4d38e02c3af379" providerId="OrgId" clId="{EE221C9F-A42E-419F-8691-CFFBFBFD076E}" dt="2020-01-29T07:27:44.412" v="258" actId="1076"/>
          <ac:picMkLst>
            <pc:docMk/>
            <pc:sldMk cId="515512166" sldId="257"/>
            <ac:picMk id="7" creationId="{23C58238-CE49-428A-AD95-4095C9FE82BF}"/>
          </ac:picMkLst>
        </pc:picChg>
        <pc:picChg chg="del mod">
          <ac:chgData name="Michele Carignani" userId="ee4d38e02c3af379" providerId="OrgId" clId="{EE221C9F-A42E-419F-8691-CFFBFBFD076E}" dt="2020-01-28T08:12:33.303" v="76"/>
          <ac:picMkLst>
            <pc:docMk/>
            <pc:sldMk cId="515512166" sldId="257"/>
            <ac:picMk id="8" creationId="{4874D8D4-8FCB-46F5-9AF0-7C0AFB53FB25}"/>
          </ac:picMkLst>
        </pc:picChg>
        <pc:picChg chg="add mod">
          <ac:chgData name="Michele Carignani" userId="ee4d38e02c3af379" providerId="OrgId" clId="{EE221C9F-A42E-419F-8691-CFFBFBFD076E}" dt="2020-01-29T07:27:46.461" v="259" actId="1076"/>
          <ac:picMkLst>
            <pc:docMk/>
            <pc:sldMk cId="515512166" sldId="257"/>
            <ac:picMk id="9" creationId="{856CF828-556E-45B2-9118-515A3C3F0256}"/>
          </ac:picMkLst>
        </pc:picChg>
      </pc:sldChg>
      <pc:sldChg chg="modSp">
        <pc:chgData name="Michele Carignani" userId="ee4d38e02c3af379" providerId="OrgId" clId="{EE221C9F-A42E-419F-8691-CFFBFBFD076E}" dt="2020-01-28T08:10:13.301" v="64" actId="14100"/>
        <pc:sldMkLst>
          <pc:docMk/>
          <pc:sldMk cId="1657794422" sldId="261"/>
        </pc:sldMkLst>
        <pc:spChg chg="mod">
          <ac:chgData name="Michele Carignani" userId="ee4d38e02c3af379" providerId="OrgId" clId="{EE221C9F-A42E-419F-8691-CFFBFBFD076E}" dt="2020-01-28T08:10:13.301" v="64" actId="14100"/>
          <ac:spMkLst>
            <pc:docMk/>
            <pc:sldMk cId="1657794422" sldId="261"/>
            <ac:spMk id="2" creationId="{4A59707F-057E-4A2B-8139-5C96DDFC9F5E}"/>
          </ac:spMkLst>
        </pc:spChg>
        <pc:spChg chg="mod">
          <ac:chgData name="Michele Carignani" userId="ee4d38e02c3af379" providerId="OrgId" clId="{EE221C9F-A42E-419F-8691-CFFBFBFD076E}" dt="2020-01-28T08:09:41.485" v="38" actId="1076"/>
          <ac:spMkLst>
            <pc:docMk/>
            <pc:sldMk cId="1657794422" sldId="261"/>
            <ac:spMk id="4" creationId="{8156C221-E8FE-4FCC-B9EC-0C922B7AB2C1}"/>
          </ac:spMkLst>
        </pc:spChg>
        <pc:spChg chg="mod">
          <ac:chgData name="Michele Carignani" userId="ee4d38e02c3af379" providerId="OrgId" clId="{EE221C9F-A42E-419F-8691-CFFBFBFD076E}" dt="2020-01-28T08:09:51.851" v="48" actId="20577"/>
          <ac:spMkLst>
            <pc:docMk/>
            <pc:sldMk cId="1657794422" sldId="261"/>
            <ac:spMk id="5" creationId="{70EFC105-4126-4095-9808-AAFCC9AA83CD}"/>
          </ac:spMkLst>
        </pc:spChg>
      </pc:sldChg>
      <pc:sldChg chg="del">
        <pc:chgData name="Michele Carignani" userId="ee4d38e02c3af379" providerId="OrgId" clId="{EE221C9F-A42E-419F-8691-CFFBFBFD076E}" dt="2020-01-29T08:02:19.297" v="2917" actId="2696"/>
        <pc:sldMkLst>
          <pc:docMk/>
          <pc:sldMk cId="641456135" sldId="262"/>
        </pc:sldMkLst>
      </pc:sldChg>
      <pc:sldChg chg="ord">
        <pc:chgData name="Michele Carignani" userId="ee4d38e02c3af379" providerId="OrgId" clId="{EE221C9F-A42E-419F-8691-CFFBFBFD076E}" dt="2020-01-29T07:28:32.884" v="260"/>
        <pc:sldMkLst>
          <pc:docMk/>
          <pc:sldMk cId="1157930573" sldId="304"/>
        </pc:sldMkLst>
      </pc:sldChg>
      <pc:sldChg chg="addSp delSp modSp ord">
        <pc:chgData name="Michele Carignani" userId="ee4d38e02c3af379" providerId="OrgId" clId="{EE221C9F-A42E-419F-8691-CFFBFBFD076E}" dt="2020-01-29T08:01:53.120" v="2916" actId="1076"/>
        <pc:sldMkLst>
          <pc:docMk/>
          <pc:sldMk cId="340438653" sldId="305"/>
        </pc:sldMkLst>
        <pc:spChg chg="mod">
          <ac:chgData name="Michele Carignani" userId="ee4d38e02c3af379" providerId="OrgId" clId="{EE221C9F-A42E-419F-8691-CFFBFBFD076E}" dt="2020-01-28T13:46:13.910" v="234" actId="688"/>
          <ac:spMkLst>
            <pc:docMk/>
            <pc:sldMk cId="340438653" sldId="305"/>
            <ac:spMk id="6" creationId="{2D0DA5E3-0066-4AD3-B908-4A283028E867}"/>
          </ac:spMkLst>
        </pc:spChg>
        <pc:picChg chg="del">
          <ac:chgData name="Michele Carignani" userId="ee4d38e02c3af379" providerId="OrgId" clId="{EE221C9F-A42E-419F-8691-CFFBFBFD076E}" dt="2020-01-28T08:12:09.453" v="72" actId="478"/>
          <ac:picMkLst>
            <pc:docMk/>
            <pc:sldMk cId="340438653" sldId="305"/>
            <ac:picMk id="5" creationId="{F5386C5C-1A33-46FA-AD47-3B7018A4419C}"/>
          </ac:picMkLst>
        </pc:picChg>
        <pc:picChg chg="del">
          <ac:chgData name="Michele Carignani" userId="ee4d38e02c3af379" providerId="OrgId" clId="{EE221C9F-A42E-419F-8691-CFFBFBFD076E}" dt="2020-01-28T08:12:10.042" v="73" actId="478"/>
          <ac:picMkLst>
            <pc:docMk/>
            <pc:sldMk cId="340438653" sldId="305"/>
            <ac:picMk id="7" creationId="{9BEDA3BA-42FE-4E98-8F06-3AE1AB532F99}"/>
          </ac:picMkLst>
        </pc:picChg>
        <pc:picChg chg="add mod">
          <ac:chgData name="Michele Carignani" userId="ee4d38e02c3af379" providerId="OrgId" clId="{EE221C9F-A42E-419F-8691-CFFBFBFD076E}" dt="2020-01-29T08:01:53.120" v="2916" actId="1076"/>
          <ac:picMkLst>
            <pc:docMk/>
            <pc:sldMk cId="340438653" sldId="305"/>
            <ac:picMk id="8" creationId="{ED4864DE-5227-4319-A2E1-89A4D6440331}"/>
          </ac:picMkLst>
        </pc:picChg>
        <pc:picChg chg="add mod">
          <ac:chgData name="Michele Carignani" userId="ee4d38e02c3af379" providerId="OrgId" clId="{EE221C9F-A42E-419F-8691-CFFBFBFD076E}" dt="2020-01-29T08:01:53.120" v="2916" actId="1076"/>
          <ac:picMkLst>
            <pc:docMk/>
            <pc:sldMk cId="340438653" sldId="305"/>
            <ac:picMk id="9" creationId="{037BF1B5-0E6B-474A-9C0A-D746CCF0F352}"/>
          </ac:picMkLst>
        </pc:picChg>
      </pc:sldChg>
      <pc:sldChg chg="addSp delSp modSp add">
        <pc:chgData name="Michele Carignani" userId="ee4d38e02c3af379" providerId="OrgId" clId="{EE221C9F-A42E-419F-8691-CFFBFBFD076E}" dt="2020-01-29T07:46:29.702" v="1679" actId="1076"/>
        <pc:sldMkLst>
          <pc:docMk/>
          <pc:sldMk cId="900012916" sldId="308"/>
        </pc:sldMkLst>
        <pc:spChg chg="mod">
          <ac:chgData name="Michele Carignani" userId="ee4d38e02c3af379" providerId="OrgId" clId="{EE221C9F-A42E-419F-8691-CFFBFBFD076E}" dt="2020-01-28T08:12:43.037" v="98" actId="20577"/>
          <ac:spMkLst>
            <pc:docMk/>
            <pc:sldMk cId="900012916" sldId="308"/>
            <ac:spMk id="2" creationId="{D9492FFF-79D7-4BF0-BB34-A1B2CFA7F378}"/>
          </ac:spMkLst>
        </pc:spChg>
        <pc:spChg chg="del">
          <ac:chgData name="Michele Carignani" userId="ee4d38e02c3af379" providerId="OrgId" clId="{EE221C9F-A42E-419F-8691-CFFBFBFD076E}" dt="2020-01-28T08:12:45.952" v="99"/>
          <ac:spMkLst>
            <pc:docMk/>
            <pc:sldMk cId="900012916" sldId="308"/>
            <ac:spMk id="3" creationId="{762D684C-926F-454B-AB5D-4F17D708F18C}"/>
          </ac:spMkLst>
        </pc:spChg>
        <pc:spChg chg="add mod">
          <ac:chgData name="Michele Carignani" userId="ee4d38e02c3af379" providerId="OrgId" clId="{EE221C9F-A42E-419F-8691-CFFBFBFD076E}" dt="2020-01-28T08:17:04.582" v="219" actId="14100"/>
          <ac:spMkLst>
            <pc:docMk/>
            <pc:sldMk cId="900012916" sldId="308"/>
            <ac:spMk id="6" creationId="{A4B6782A-9FB4-4A50-B3C7-E055C3B45B57}"/>
          </ac:spMkLst>
        </pc:spChg>
        <pc:spChg chg="add mod">
          <ac:chgData name="Michele Carignani" userId="ee4d38e02c3af379" providerId="OrgId" clId="{EE221C9F-A42E-419F-8691-CFFBFBFD076E}" dt="2020-01-28T08:17:11.814" v="221" actId="14100"/>
          <ac:spMkLst>
            <pc:docMk/>
            <pc:sldMk cId="900012916" sldId="308"/>
            <ac:spMk id="7" creationId="{F05A3DFB-5B30-45C8-9B35-3054A4390885}"/>
          </ac:spMkLst>
        </pc:spChg>
        <pc:spChg chg="add mod">
          <ac:chgData name="Michele Carignani" userId="ee4d38e02c3af379" providerId="OrgId" clId="{EE221C9F-A42E-419F-8691-CFFBFBFD076E}" dt="2020-01-28T08:17:17.278" v="223" actId="14100"/>
          <ac:spMkLst>
            <pc:docMk/>
            <pc:sldMk cId="900012916" sldId="308"/>
            <ac:spMk id="8" creationId="{468B4B35-72D7-49BF-A93F-ED926BE5D4AE}"/>
          </ac:spMkLst>
        </pc:spChg>
        <pc:spChg chg="add mod">
          <ac:chgData name="Michele Carignani" userId="ee4d38e02c3af379" providerId="OrgId" clId="{EE221C9F-A42E-419F-8691-CFFBFBFD076E}" dt="2020-01-28T08:17:46.265" v="231" actId="1076"/>
          <ac:spMkLst>
            <pc:docMk/>
            <pc:sldMk cId="900012916" sldId="308"/>
            <ac:spMk id="9" creationId="{2A52C3F2-255B-44D8-B2BE-CF594C664529}"/>
          </ac:spMkLst>
        </pc:spChg>
        <pc:spChg chg="add mod">
          <ac:chgData name="Michele Carignani" userId="ee4d38e02c3af379" providerId="OrgId" clId="{EE221C9F-A42E-419F-8691-CFFBFBFD076E}" dt="2020-01-28T08:17:43.293" v="230" actId="1076"/>
          <ac:spMkLst>
            <pc:docMk/>
            <pc:sldMk cId="900012916" sldId="308"/>
            <ac:spMk id="10" creationId="{ED5676A3-E3AF-4194-990B-FC61BBADDF36}"/>
          </ac:spMkLst>
        </pc:spChg>
        <pc:spChg chg="add mod">
          <ac:chgData name="Michele Carignani" userId="ee4d38e02c3af379" providerId="OrgId" clId="{EE221C9F-A42E-419F-8691-CFFBFBFD076E}" dt="2020-01-28T08:17:37.161" v="228" actId="1076"/>
          <ac:spMkLst>
            <pc:docMk/>
            <pc:sldMk cId="900012916" sldId="308"/>
            <ac:spMk id="11" creationId="{283EC2C7-788E-4AF3-A349-6EF2A334B555}"/>
          </ac:spMkLst>
        </pc:spChg>
        <pc:spChg chg="add mod">
          <ac:chgData name="Michele Carignani" userId="ee4d38e02c3af379" providerId="OrgId" clId="{EE221C9F-A42E-419F-8691-CFFBFBFD076E}" dt="2020-01-28T08:17:20.646" v="224" actId="1076"/>
          <ac:spMkLst>
            <pc:docMk/>
            <pc:sldMk cId="900012916" sldId="308"/>
            <ac:spMk id="12" creationId="{77CCACE1-632F-4359-8A06-99DF95F986C3}"/>
          </ac:spMkLst>
        </pc:spChg>
        <pc:spChg chg="add mod">
          <ac:chgData name="Michele Carignani" userId="ee4d38e02c3af379" providerId="OrgId" clId="{EE221C9F-A42E-419F-8691-CFFBFBFD076E}" dt="2020-01-28T08:17:33.117" v="227" actId="1076"/>
          <ac:spMkLst>
            <pc:docMk/>
            <pc:sldMk cId="900012916" sldId="308"/>
            <ac:spMk id="13" creationId="{4EE1F54B-E669-4391-94F7-F08A22CE3743}"/>
          </ac:spMkLst>
        </pc:spChg>
        <pc:spChg chg="add mod">
          <ac:chgData name="Michele Carignani" userId="ee4d38e02c3af379" providerId="OrgId" clId="{EE221C9F-A42E-419F-8691-CFFBFBFD076E}" dt="2020-01-28T08:17:29.766" v="226" actId="1076"/>
          <ac:spMkLst>
            <pc:docMk/>
            <pc:sldMk cId="900012916" sldId="308"/>
            <ac:spMk id="14" creationId="{3B087EE3-D2AF-4D54-AC5C-6609FE219281}"/>
          </ac:spMkLst>
        </pc:spChg>
        <pc:spChg chg="add mod">
          <ac:chgData name="Michele Carignani" userId="ee4d38e02c3af379" providerId="OrgId" clId="{EE221C9F-A42E-419F-8691-CFFBFBFD076E}" dt="2020-01-29T07:38:28.027" v="948" actId="1076"/>
          <ac:spMkLst>
            <pc:docMk/>
            <pc:sldMk cId="900012916" sldId="308"/>
            <ac:spMk id="15" creationId="{324D5A76-3BF9-42D2-9AD3-D14684945DB6}"/>
          </ac:spMkLst>
        </pc:spChg>
        <pc:spChg chg="add mod">
          <ac:chgData name="Michele Carignani" userId="ee4d38e02c3af379" providerId="OrgId" clId="{EE221C9F-A42E-419F-8691-CFFBFBFD076E}" dt="2020-01-29T07:38:34.675" v="952" actId="20577"/>
          <ac:spMkLst>
            <pc:docMk/>
            <pc:sldMk cId="900012916" sldId="308"/>
            <ac:spMk id="16" creationId="{10C8149D-5337-422E-BE31-9DD820D78D45}"/>
          </ac:spMkLst>
        </pc:spChg>
        <pc:spChg chg="add mod">
          <ac:chgData name="Michele Carignani" userId="ee4d38e02c3af379" providerId="OrgId" clId="{EE221C9F-A42E-419F-8691-CFFBFBFD076E}" dt="2020-01-29T07:38:41.780" v="956" actId="20577"/>
          <ac:spMkLst>
            <pc:docMk/>
            <pc:sldMk cId="900012916" sldId="308"/>
            <ac:spMk id="17" creationId="{22947D72-A0FF-4FFE-AFBF-887BD3906D7F}"/>
          </ac:spMkLst>
        </pc:spChg>
        <pc:picChg chg="add mod modCrop">
          <ac:chgData name="Michele Carignani" userId="ee4d38e02c3af379" providerId="OrgId" clId="{EE221C9F-A42E-419F-8691-CFFBFBFD076E}" dt="2020-01-28T08:16:57.302" v="217" actId="14100"/>
          <ac:picMkLst>
            <pc:docMk/>
            <pc:sldMk cId="900012916" sldId="308"/>
            <ac:picMk id="5" creationId="{653A8D3F-C097-4929-8395-10B011446917}"/>
          </ac:picMkLst>
        </pc:picChg>
        <pc:picChg chg="add mod">
          <ac:chgData name="Michele Carignani" userId="ee4d38e02c3af379" providerId="OrgId" clId="{EE221C9F-A42E-419F-8691-CFFBFBFD076E}" dt="2020-01-29T07:46:29.702" v="1679" actId="1076"/>
          <ac:picMkLst>
            <pc:docMk/>
            <pc:sldMk cId="900012916" sldId="308"/>
            <ac:picMk id="18" creationId="{1C02FC2F-F3A1-4067-BFDC-D5C0062A6966}"/>
          </ac:picMkLst>
        </pc:picChg>
      </pc:sldChg>
      <pc:sldChg chg="addSp modSp add">
        <pc:chgData name="Michele Carignani" userId="ee4d38e02c3af379" providerId="OrgId" clId="{EE221C9F-A42E-419F-8691-CFFBFBFD076E}" dt="2020-01-29T07:52:52.794" v="1847" actId="113"/>
        <pc:sldMkLst>
          <pc:docMk/>
          <pc:sldMk cId="536340633" sldId="309"/>
        </pc:sldMkLst>
        <pc:spChg chg="mod">
          <ac:chgData name="Michele Carignani" userId="ee4d38e02c3af379" providerId="OrgId" clId="{EE221C9F-A42E-419F-8691-CFFBFBFD076E}" dt="2020-01-29T07:38:06.856" v="936" actId="20577"/>
          <ac:spMkLst>
            <pc:docMk/>
            <pc:sldMk cId="536340633" sldId="309"/>
            <ac:spMk id="2" creationId="{224F948A-39F4-492C-A598-CDC4830A7E94}"/>
          </ac:spMkLst>
        </pc:spChg>
        <pc:spChg chg="mod">
          <ac:chgData name="Michele Carignani" userId="ee4d38e02c3af379" providerId="OrgId" clId="{EE221C9F-A42E-419F-8691-CFFBFBFD076E}" dt="2020-01-29T07:52:52.794" v="1847" actId="113"/>
          <ac:spMkLst>
            <pc:docMk/>
            <pc:sldMk cId="536340633" sldId="309"/>
            <ac:spMk id="3" creationId="{D0BAF13A-43A0-4642-96D4-6CA868CE0BAC}"/>
          </ac:spMkLst>
        </pc:spChg>
        <pc:spChg chg="add mod">
          <ac:chgData name="Michele Carignani" userId="ee4d38e02c3af379" providerId="OrgId" clId="{EE221C9F-A42E-419F-8691-CFFBFBFD076E}" dt="2020-01-29T07:41:54.347" v="1461" actId="1076"/>
          <ac:spMkLst>
            <pc:docMk/>
            <pc:sldMk cId="536340633" sldId="309"/>
            <ac:spMk id="6" creationId="{6F38D4CD-736C-42C6-8E1E-4BCC27FD4678}"/>
          </ac:spMkLst>
        </pc:spChg>
        <pc:spChg chg="add mod">
          <ac:chgData name="Michele Carignani" userId="ee4d38e02c3af379" providerId="OrgId" clId="{EE221C9F-A42E-419F-8691-CFFBFBFD076E}" dt="2020-01-29T07:41:58.459" v="1463" actId="14100"/>
          <ac:spMkLst>
            <pc:docMk/>
            <pc:sldMk cId="536340633" sldId="309"/>
            <ac:spMk id="8" creationId="{D50FB4BC-B6EB-4562-A759-327136EA4A34}"/>
          </ac:spMkLst>
        </pc:spChg>
        <pc:picChg chg="add mod">
          <ac:chgData name="Michele Carignani" userId="ee4d38e02c3af379" providerId="OrgId" clId="{EE221C9F-A42E-419F-8691-CFFBFBFD076E}" dt="2020-01-29T07:41:52.730" v="1460" actId="1076"/>
          <ac:picMkLst>
            <pc:docMk/>
            <pc:sldMk cId="536340633" sldId="309"/>
            <ac:picMk id="5" creationId="{D55E9F16-0CF7-4D01-976F-C801D2A3CD0C}"/>
          </ac:picMkLst>
        </pc:picChg>
        <pc:picChg chg="add mod">
          <ac:chgData name="Michele Carignani" userId="ee4d38e02c3af379" providerId="OrgId" clId="{EE221C9F-A42E-419F-8691-CFFBFBFD076E}" dt="2020-01-29T07:41:51.130" v="1459" actId="14100"/>
          <ac:picMkLst>
            <pc:docMk/>
            <pc:sldMk cId="536340633" sldId="309"/>
            <ac:picMk id="7" creationId="{43C98848-A122-4349-97BA-C0597D6899F9}"/>
          </ac:picMkLst>
        </pc:picChg>
      </pc:sldChg>
      <pc:sldChg chg="addSp delSp modSp add">
        <pc:chgData name="Michele Carignani" userId="ee4d38e02c3af379" providerId="OrgId" clId="{EE221C9F-A42E-419F-8691-CFFBFBFD076E}" dt="2020-01-29T07:52:12.299" v="1836" actId="20577"/>
        <pc:sldMkLst>
          <pc:docMk/>
          <pc:sldMk cId="1650198439" sldId="310"/>
        </pc:sldMkLst>
        <pc:spChg chg="mod">
          <ac:chgData name="Michele Carignani" userId="ee4d38e02c3af379" providerId="OrgId" clId="{EE221C9F-A42E-419F-8691-CFFBFBFD076E}" dt="2020-01-29T07:29:19.364" v="353" actId="20577"/>
          <ac:spMkLst>
            <pc:docMk/>
            <pc:sldMk cId="1650198439" sldId="310"/>
            <ac:spMk id="2" creationId="{5661C5A2-DD65-4F51-818C-DFF39B0D022E}"/>
          </ac:spMkLst>
        </pc:spChg>
        <pc:spChg chg="mod">
          <ac:chgData name="Michele Carignani" userId="ee4d38e02c3af379" providerId="OrgId" clId="{EE221C9F-A42E-419F-8691-CFFBFBFD076E}" dt="2020-01-29T07:52:12.299" v="1836" actId="20577"/>
          <ac:spMkLst>
            <pc:docMk/>
            <pc:sldMk cId="1650198439" sldId="310"/>
            <ac:spMk id="3" creationId="{9E6E7C3C-E55B-43F8-AD76-062C69F484CB}"/>
          </ac:spMkLst>
        </pc:spChg>
        <pc:spChg chg="add mod">
          <ac:chgData name="Michele Carignani" userId="ee4d38e02c3af379" providerId="OrgId" clId="{EE221C9F-A42E-419F-8691-CFFBFBFD076E}" dt="2020-01-29T07:46:53.750" v="1682" actId="164"/>
          <ac:spMkLst>
            <pc:docMk/>
            <pc:sldMk cId="1650198439" sldId="310"/>
            <ac:spMk id="5" creationId="{5807F5C2-96F7-4A2E-868B-415B8968F69F}"/>
          </ac:spMkLst>
        </pc:spChg>
        <pc:spChg chg="add mod">
          <ac:chgData name="Michele Carignani" userId="ee4d38e02c3af379" providerId="OrgId" clId="{EE221C9F-A42E-419F-8691-CFFBFBFD076E}" dt="2020-01-29T07:46:53.750" v="1682" actId="164"/>
          <ac:spMkLst>
            <pc:docMk/>
            <pc:sldMk cId="1650198439" sldId="310"/>
            <ac:spMk id="6" creationId="{91380F75-34EC-4B47-BE70-EA0FD6F245F9}"/>
          </ac:spMkLst>
        </pc:spChg>
        <pc:spChg chg="add del mod">
          <ac:chgData name="Michele Carignani" userId="ee4d38e02c3af379" providerId="OrgId" clId="{EE221C9F-A42E-419F-8691-CFFBFBFD076E}" dt="2020-01-29T07:43:27.036" v="1597" actId="478"/>
          <ac:spMkLst>
            <pc:docMk/>
            <pc:sldMk cId="1650198439" sldId="310"/>
            <ac:spMk id="7" creationId="{DEB2B138-6F41-40E2-962D-47A60939B12B}"/>
          </ac:spMkLst>
        </pc:spChg>
        <pc:spChg chg="add del mod">
          <ac:chgData name="Michele Carignani" userId="ee4d38e02c3af379" providerId="OrgId" clId="{EE221C9F-A42E-419F-8691-CFFBFBFD076E}" dt="2020-01-29T07:43:48.726" v="1602" actId="478"/>
          <ac:spMkLst>
            <pc:docMk/>
            <pc:sldMk cId="1650198439" sldId="310"/>
            <ac:spMk id="8" creationId="{67F6079D-D4D8-41CC-97CC-50D1F6CB14F9}"/>
          </ac:spMkLst>
        </pc:spChg>
        <pc:spChg chg="add mod">
          <ac:chgData name="Michele Carignani" userId="ee4d38e02c3af379" providerId="OrgId" clId="{EE221C9F-A42E-419F-8691-CFFBFBFD076E}" dt="2020-01-29T07:46:53.750" v="1682" actId="164"/>
          <ac:spMkLst>
            <pc:docMk/>
            <pc:sldMk cId="1650198439" sldId="310"/>
            <ac:spMk id="9" creationId="{A2826D3F-E839-4ABD-A7C2-527CDEC1490A}"/>
          </ac:spMkLst>
        </pc:spChg>
        <pc:spChg chg="add mod">
          <ac:chgData name="Michele Carignani" userId="ee4d38e02c3af379" providerId="OrgId" clId="{EE221C9F-A42E-419F-8691-CFFBFBFD076E}" dt="2020-01-29T07:46:53.750" v="1682" actId="164"/>
          <ac:spMkLst>
            <pc:docMk/>
            <pc:sldMk cId="1650198439" sldId="310"/>
            <ac:spMk id="10" creationId="{52E59343-1B8A-451E-9274-21FBA3A46B2D}"/>
          </ac:spMkLst>
        </pc:spChg>
        <pc:spChg chg="add mod">
          <ac:chgData name="Michele Carignani" userId="ee4d38e02c3af379" providerId="OrgId" clId="{EE221C9F-A42E-419F-8691-CFFBFBFD076E}" dt="2020-01-29T07:46:53.750" v="1682" actId="164"/>
          <ac:spMkLst>
            <pc:docMk/>
            <pc:sldMk cId="1650198439" sldId="310"/>
            <ac:spMk id="11" creationId="{23CE2CC0-82F3-454B-A8C7-E1B254383C79}"/>
          </ac:spMkLst>
        </pc:spChg>
        <pc:spChg chg="add mod">
          <ac:chgData name="Michele Carignani" userId="ee4d38e02c3af379" providerId="OrgId" clId="{EE221C9F-A42E-419F-8691-CFFBFBFD076E}" dt="2020-01-29T07:48:22.445" v="1703" actId="164"/>
          <ac:spMkLst>
            <pc:docMk/>
            <pc:sldMk cId="1650198439" sldId="310"/>
            <ac:spMk id="17" creationId="{0C2B92CE-8CE1-4551-82C8-757A66D4B981}"/>
          </ac:spMkLst>
        </pc:spChg>
        <pc:spChg chg="mod">
          <ac:chgData name="Michele Carignani" userId="ee4d38e02c3af379" providerId="OrgId" clId="{EE221C9F-A42E-419F-8691-CFFBFBFD076E}" dt="2020-01-29T07:48:28.475" v="1706" actId="1076"/>
          <ac:spMkLst>
            <pc:docMk/>
            <pc:sldMk cId="1650198439" sldId="310"/>
            <ac:spMk id="21" creationId="{B15111C7-FEF6-4238-B147-ECCBAC658EE6}"/>
          </ac:spMkLst>
        </pc:spChg>
        <pc:spChg chg="mod">
          <ac:chgData name="Michele Carignani" userId="ee4d38e02c3af379" providerId="OrgId" clId="{EE221C9F-A42E-419F-8691-CFFBFBFD076E}" dt="2020-01-29T07:48:40.096" v="1710" actId="20577"/>
          <ac:spMkLst>
            <pc:docMk/>
            <pc:sldMk cId="1650198439" sldId="310"/>
            <ac:spMk id="24" creationId="{F3ECC615-D0ED-4D7D-9BC3-85AF7F195556}"/>
          </ac:spMkLst>
        </pc:spChg>
        <pc:spChg chg="mod">
          <ac:chgData name="Michele Carignani" userId="ee4d38e02c3af379" providerId="OrgId" clId="{EE221C9F-A42E-419F-8691-CFFBFBFD076E}" dt="2020-01-29T07:49:29.451" v="1732" actId="1076"/>
          <ac:spMkLst>
            <pc:docMk/>
            <pc:sldMk cId="1650198439" sldId="310"/>
            <ac:spMk id="27" creationId="{C105BE91-1E39-4638-AECA-62EE2B50FDF8}"/>
          </ac:spMkLst>
        </pc:spChg>
        <pc:spChg chg="mod">
          <ac:chgData name="Michele Carignani" userId="ee4d38e02c3af379" providerId="OrgId" clId="{EE221C9F-A42E-419F-8691-CFFBFBFD076E}" dt="2020-01-29T07:49:26.211" v="1730" actId="20577"/>
          <ac:spMkLst>
            <pc:docMk/>
            <pc:sldMk cId="1650198439" sldId="310"/>
            <ac:spMk id="30" creationId="{EA7F592A-0416-465B-8B5D-87AA02E74722}"/>
          </ac:spMkLst>
        </pc:spChg>
        <pc:spChg chg="mod">
          <ac:chgData name="Michele Carignani" userId="ee4d38e02c3af379" providerId="OrgId" clId="{EE221C9F-A42E-419F-8691-CFFBFBFD076E}" dt="2020-01-29T07:50:09.095" v="1760" actId="207"/>
          <ac:spMkLst>
            <pc:docMk/>
            <pc:sldMk cId="1650198439" sldId="310"/>
            <ac:spMk id="33" creationId="{319EE172-EBC1-44EB-A5A6-33C52967AA76}"/>
          </ac:spMkLst>
        </pc:spChg>
        <pc:spChg chg="mod">
          <ac:chgData name="Michele Carignani" userId="ee4d38e02c3af379" providerId="OrgId" clId="{EE221C9F-A42E-419F-8691-CFFBFBFD076E}" dt="2020-01-29T07:51:35.500" v="1800" actId="113"/>
          <ac:spMkLst>
            <pc:docMk/>
            <pc:sldMk cId="1650198439" sldId="310"/>
            <ac:spMk id="37" creationId="{E39F3400-9468-494C-B378-23B1F98EFFD0}"/>
          </ac:spMkLst>
        </pc:spChg>
        <pc:spChg chg="mod">
          <ac:chgData name="Michele Carignani" userId="ee4d38e02c3af379" providerId="OrgId" clId="{EE221C9F-A42E-419F-8691-CFFBFBFD076E}" dt="2020-01-29T07:50:56.375" v="1784" actId="20577"/>
          <ac:spMkLst>
            <pc:docMk/>
            <pc:sldMk cId="1650198439" sldId="310"/>
            <ac:spMk id="40" creationId="{07008F5D-A878-4D5B-89F8-2DC0CC7474CB}"/>
          </ac:spMkLst>
        </pc:spChg>
        <pc:spChg chg="mod">
          <ac:chgData name="Michele Carignani" userId="ee4d38e02c3af379" providerId="OrgId" clId="{EE221C9F-A42E-419F-8691-CFFBFBFD076E}" dt="2020-01-29T07:52:02.962" v="1817" actId="207"/>
          <ac:spMkLst>
            <pc:docMk/>
            <pc:sldMk cId="1650198439" sldId="310"/>
            <ac:spMk id="46" creationId="{32C858E0-6485-4214-9BA0-6F5DE397F724}"/>
          </ac:spMkLst>
        </pc:spChg>
        <pc:grpChg chg="add mod">
          <ac:chgData name="Michele Carignani" userId="ee4d38e02c3af379" providerId="OrgId" clId="{EE221C9F-A42E-419F-8691-CFFBFBFD076E}" dt="2020-01-29T07:46:57.677" v="1683" actId="1076"/>
          <ac:grpSpMkLst>
            <pc:docMk/>
            <pc:sldMk cId="1650198439" sldId="310"/>
            <ac:grpSpMk id="12" creationId="{0896468C-E128-4AF7-8C89-432FF7221AC2}"/>
          </ac:grpSpMkLst>
        </pc:grpChg>
        <pc:grpChg chg="add mod">
          <ac:chgData name="Michele Carignani" userId="ee4d38e02c3af379" providerId="OrgId" clId="{EE221C9F-A42E-419F-8691-CFFBFBFD076E}" dt="2020-01-29T07:48:22.445" v="1703" actId="164"/>
          <ac:grpSpMkLst>
            <pc:docMk/>
            <pc:sldMk cId="1650198439" sldId="310"/>
            <ac:grpSpMk id="18" creationId="{BC0EE0CA-9100-4277-A020-70A6CB18DB66}"/>
          </ac:grpSpMkLst>
        </pc:grpChg>
        <pc:grpChg chg="add del mod">
          <ac:chgData name="Michele Carignani" userId="ee4d38e02c3af379" providerId="OrgId" clId="{EE221C9F-A42E-419F-8691-CFFBFBFD076E}" dt="2020-01-29T07:48:29.212" v="1707"/>
          <ac:grpSpMkLst>
            <pc:docMk/>
            <pc:sldMk cId="1650198439" sldId="310"/>
            <ac:grpSpMk id="19" creationId="{9238F7A1-9381-470C-B6C7-E767C198CAF5}"/>
          </ac:grpSpMkLst>
        </pc:grpChg>
        <pc:grpChg chg="add mod">
          <ac:chgData name="Michele Carignani" userId="ee4d38e02c3af379" providerId="OrgId" clId="{EE221C9F-A42E-419F-8691-CFFBFBFD076E}" dt="2020-01-29T07:48:38.154" v="1709" actId="1076"/>
          <ac:grpSpMkLst>
            <pc:docMk/>
            <pc:sldMk cId="1650198439" sldId="310"/>
            <ac:grpSpMk id="22" creationId="{AA8E64A4-8580-41D7-955D-81A12A0EF6A9}"/>
          </ac:grpSpMkLst>
        </pc:grpChg>
        <pc:grpChg chg="add mod">
          <ac:chgData name="Michele Carignani" userId="ee4d38e02c3af379" providerId="OrgId" clId="{EE221C9F-A42E-419F-8691-CFFBFBFD076E}" dt="2020-01-29T07:49:34.120" v="1733" actId="1076"/>
          <ac:grpSpMkLst>
            <pc:docMk/>
            <pc:sldMk cId="1650198439" sldId="310"/>
            <ac:grpSpMk id="25" creationId="{81A49A22-5A97-45CD-93C3-8F6021D065EF}"/>
          </ac:grpSpMkLst>
        </pc:grpChg>
        <pc:grpChg chg="add mod">
          <ac:chgData name="Michele Carignani" userId="ee4d38e02c3af379" providerId="OrgId" clId="{EE221C9F-A42E-419F-8691-CFFBFBFD076E}" dt="2020-01-29T07:49:19.240" v="1722" actId="1076"/>
          <ac:grpSpMkLst>
            <pc:docMk/>
            <pc:sldMk cId="1650198439" sldId="310"/>
            <ac:grpSpMk id="28" creationId="{9BB982FD-075B-40A0-A9CA-CAFFE73E106D}"/>
          </ac:grpSpMkLst>
        </pc:grpChg>
        <pc:grpChg chg="add mod">
          <ac:chgData name="Michele Carignani" userId="ee4d38e02c3af379" providerId="OrgId" clId="{EE221C9F-A42E-419F-8691-CFFBFBFD076E}" dt="2020-01-29T07:49:42.592" v="1735" actId="1076"/>
          <ac:grpSpMkLst>
            <pc:docMk/>
            <pc:sldMk cId="1650198439" sldId="310"/>
            <ac:grpSpMk id="31" creationId="{7B67C129-0802-432D-AA16-B6F2F25BBF1C}"/>
          </ac:grpSpMkLst>
        </pc:grpChg>
        <pc:grpChg chg="add mod">
          <ac:chgData name="Michele Carignani" userId="ee4d38e02c3af379" providerId="OrgId" clId="{EE221C9F-A42E-419F-8691-CFFBFBFD076E}" dt="2020-01-29T07:51:17.193" v="1796" actId="14100"/>
          <ac:grpSpMkLst>
            <pc:docMk/>
            <pc:sldMk cId="1650198439" sldId="310"/>
            <ac:grpSpMk id="35" creationId="{0FCFC522-77D7-47B2-B00D-6870874FDCCD}"/>
          </ac:grpSpMkLst>
        </pc:grpChg>
        <pc:grpChg chg="add mod">
          <ac:chgData name="Michele Carignani" userId="ee4d38e02c3af379" providerId="OrgId" clId="{EE221C9F-A42E-419F-8691-CFFBFBFD076E}" dt="2020-01-29T07:50:54.033" v="1783" actId="1076"/>
          <ac:grpSpMkLst>
            <pc:docMk/>
            <pc:sldMk cId="1650198439" sldId="310"/>
            <ac:grpSpMk id="38" creationId="{EF962AE5-8C70-4EA7-AEEC-3CED6535E150}"/>
          </ac:grpSpMkLst>
        </pc:grpChg>
        <pc:grpChg chg="add mod">
          <ac:chgData name="Michele Carignani" userId="ee4d38e02c3af379" providerId="OrgId" clId="{EE221C9F-A42E-419F-8691-CFFBFBFD076E}" dt="2020-01-29T07:51:23.505" v="1797" actId="1076"/>
          <ac:grpSpMkLst>
            <pc:docMk/>
            <pc:sldMk cId="1650198439" sldId="310"/>
            <ac:grpSpMk id="41" creationId="{C40C2AA7-A279-48AE-901A-5CA22B6BB51A}"/>
          </ac:grpSpMkLst>
        </pc:grpChg>
        <pc:grpChg chg="add mod">
          <ac:chgData name="Michele Carignani" userId="ee4d38e02c3af379" providerId="OrgId" clId="{EE221C9F-A42E-419F-8691-CFFBFBFD076E}" dt="2020-01-29T07:51:50.785" v="1802" actId="1076"/>
          <ac:grpSpMkLst>
            <pc:docMk/>
            <pc:sldMk cId="1650198439" sldId="310"/>
            <ac:grpSpMk id="44" creationId="{BF1F18F8-2583-48C7-A3B4-5162467B297E}"/>
          </ac:grpSpMkLst>
        </pc:grpChg>
        <pc:cxnChg chg="add mod">
          <ac:chgData name="Michele Carignani" userId="ee4d38e02c3af379" providerId="OrgId" clId="{EE221C9F-A42E-419F-8691-CFFBFBFD076E}" dt="2020-01-29T07:48:22.445" v="1703" actId="164"/>
          <ac:cxnSpMkLst>
            <pc:docMk/>
            <pc:sldMk cId="1650198439" sldId="310"/>
            <ac:cxnSpMk id="14" creationId="{0F96463B-A215-4352-89F6-B0D5F88B7540}"/>
          </ac:cxnSpMkLst>
        </pc:cxnChg>
        <pc:cxnChg chg="mod">
          <ac:chgData name="Michele Carignani" userId="ee4d38e02c3af379" providerId="OrgId" clId="{EE221C9F-A42E-419F-8691-CFFBFBFD076E}" dt="2020-01-29T07:49:47.825" v="1737" actId="14100"/>
          <ac:cxnSpMkLst>
            <pc:docMk/>
            <pc:sldMk cId="1650198439" sldId="310"/>
            <ac:cxnSpMk id="32" creationId="{BA4D39BC-15EA-41A2-95F6-988D1BF22CE2}"/>
          </ac:cxnSpMkLst>
        </pc:cxnChg>
      </pc:sldChg>
      <pc:sldChg chg="modSp add">
        <pc:chgData name="Michele Carignani" userId="ee4d38e02c3af379" providerId="OrgId" clId="{EE221C9F-A42E-419F-8691-CFFBFBFD076E}" dt="2020-01-29T07:35:13.910" v="770" actId="20577"/>
        <pc:sldMkLst>
          <pc:docMk/>
          <pc:sldMk cId="464440698" sldId="311"/>
        </pc:sldMkLst>
        <pc:spChg chg="mod">
          <ac:chgData name="Michele Carignani" userId="ee4d38e02c3af379" providerId="OrgId" clId="{EE221C9F-A42E-419F-8691-CFFBFBFD076E}" dt="2020-01-29T07:35:05.118" v="760" actId="20577"/>
          <ac:spMkLst>
            <pc:docMk/>
            <pc:sldMk cId="464440698" sldId="311"/>
            <ac:spMk id="2" creationId="{D53BFC19-B339-4647-ADC0-5733D788B6BC}"/>
          </ac:spMkLst>
        </pc:spChg>
        <pc:spChg chg="mod">
          <ac:chgData name="Michele Carignani" userId="ee4d38e02c3af379" providerId="OrgId" clId="{EE221C9F-A42E-419F-8691-CFFBFBFD076E}" dt="2020-01-29T07:35:13.910" v="770" actId="20577"/>
          <ac:spMkLst>
            <pc:docMk/>
            <pc:sldMk cId="464440698" sldId="311"/>
            <ac:spMk id="3" creationId="{66008E55-6372-424D-BED4-DA0022CFD6D4}"/>
          </ac:spMkLst>
        </pc:spChg>
      </pc:sldChg>
      <pc:sldChg chg="modSp add">
        <pc:chgData name="Michele Carignani" userId="ee4d38e02c3af379" providerId="OrgId" clId="{EE221C9F-A42E-419F-8691-CFFBFBFD076E}" dt="2020-01-29T08:02:34.316" v="2919" actId="113"/>
        <pc:sldMkLst>
          <pc:docMk/>
          <pc:sldMk cId="1407523924" sldId="312"/>
        </pc:sldMkLst>
        <pc:spChg chg="mod">
          <ac:chgData name="Michele Carignani" userId="ee4d38e02c3af379" providerId="OrgId" clId="{EE221C9F-A42E-419F-8691-CFFBFBFD076E}" dt="2020-01-29T07:39:20.885" v="1085" actId="20577"/>
          <ac:spMkLst>
            <pc:docMk/>
            <pc:sldMk cId="1407523924" sldId="312"/>
            <ac:spMk id="2" creationId="{7DD82C0D-CF25-4535-A2E4-9B8DF6C4E0A4}"/>
          </ac:spMkLst>
        </pc:spChg>
        <pc:spChg chg="mod">
          <ac:chgData name="Michele Carignani" userId="ee4d38e02c3af379" providerId="OrgId" clId="{EE221C9F-A42E-419F-8691-CFFBFBFD076E}" dt="2020-01-29T08:02:34.316" v="2919" actId="113"/>
          <ac:spMkLst>
            <pc:docMk/>
            <pc:sldMk cId="1407523924" sldId="312"/>
            <ac:spMk id="3" creationId="{A73A55F7-2832-4EDF-9F72-71BDF0C74AFD}"/>
          </ac:spMkLst>
        </pc:spChg>
      </pc:sldChg>
      <pc:sldChg chg="modSp add">
        <pc:chgData name="Michele Carignani" userId="ee4d38e02c3af379" providerId="OrgId" clId="{EE221C9F-A42E-419F-8691-CFFBFBFD076E}" dt="2020-01-29T07:59:20.155" v="2398" actId="20577"/>
        <pc:sldMkLst>
          <pc:docMk/>
          <pc:sldMk cId="192769708" sldId="313"/>
        </pc:sldMkLst>
        <pc:spChg chg="mod">
          <ac:chgData name="Michele Carignani" userId="ee4d38e02c3af379" providerId="OrgId" clId="{EE221C9F-A42E-419F-8691-CFFBFBFD076E}" dt="2020-01-29T07:57:45.547" v="2134" actId="20577"/>
          <ac:spMkLst>
            <pc:docMk/>
            <pc:sldMk cId="192769708" sldId="313"/>
            <ac:spMk id="2" creationId="{27A1D004-A314-42D3-9B42-845213A3AE2B}"/>
          </ac:spMkLst>
        </pc:spChg>
        <pc:spChg chg="mod">
          <ac:chgData name="Michele Carignani" userId="ee4d38e02c3af379" providerId="OrgId" clId="{EE221C9F-A42E-419F-8691-CFFBFBFD076E}" dt="2020-01-29T07:59:20.155" v="2398" actId="20577"/>
          <ac:spMkLst>
            <pc:docMk/>
            <pc:sldMk cId="192769708" sldId="313"/>
            <ac:spMk id="3" creationId="{65749789-A09C-4968-B3DD-76AAB69BC9AE}"/>
          </ac:spMkLst>
        </pc:spChg>
      </pc:sldChg>
      <pc:sldChg chg="addSp delSp modSp add del">
        <pc:chgData name="Michele Carignani" userId="ee4d38e02c3af379" providerId="OrgId" clId="{EE221C9F-A42E-419F-8691-CFFBFBFD076E}" dt="2020-01-29T07:52:25.006" v="1837" actId="2696"/>
        <pc:sldMkLst>
          <pc:docMk/>
          <pc:sldMk cId="1382107411" sldId="313"/>
        </pc:sldMkLst>
        <pc:spChg chg="mod">
          <ac:chgData name="Michele Carignani" userId="ee4d38e02c3af379" providerId="OrgId" clId="{EE221C9F-A42E-419F-8691-CFFBFBFD076E}" dt="2020-01-29T07:46:13.903" v="1672" actId="20577"/>
          <ac:spMkLst>
            <pc:docMk/>
            <pc:sldMk cId="1382107411" sldId="313"/>
            <ac:spMk id="2" creationId="{DA126909-561F-49D9-9BFD-3473AAD56A58}"/>
          </ac:spMkLst>
        </pc:spChg>
        <pc:spChg chg="del">
          <ac:chgData name="Michele Carignani" userId="ee4d38e02c3af379" providerId="OrgId" clId="{EE221C9F-A42E-419F-8691-CFFBFBFD076E}" dt="2020-01-29T07:46:16.918" v="1673" actId="478"/>
          <ac:spMkLst>
            <pc:docMk/>
            <pc:sldMk cId="1382107411" sldId="313"/>
            <ac:spMk id="3" creationId="{AF087A0B-FEBF-4CCF-BC80-CE40F3E41DCD}"/>
          </ac:spMkLst>
        </pc:spChg>
        <pc:picChg chg="add del">
          <ac:chgData name="Michele Carignani" userId="ee4d38e02c3af379" providerId="OrgId" clId="{EE221C9F-A42E-419F-8691-CFFBFBFD076E}" dt="2020-01-29T07:46:20.065" v="1675"/>
          <ac:picMkLst>
            <pc:docMk/>
            <pc:sldMk cId="1382107411" sldId="313"/>
            <ac:picMk id="5" creationId="{416CEDEB-3954-41B4-8C5F-B44D204226A7}"/>
          </ac:picMkLst>
        </pc:picChg>
      </pc:sldChg>
      <pc:sldChg chg="addSp modSp add">
        <pc:chgData name="Michele Carignani" userId="ee4d38e02c3af379" providerId="OrgId" clId="{EE221C9F-A42E-419F-8691-CFFBFBFD076E}" dt="2020-01-29T07:55:49.817" v="2122" actId="1076"/>
        <pc:sldMkLst>
          <pc:docMk/>
          <pc:sldMk cId="496900611" sldId="326"/>
        </pc:sldMkLst>
        <pc:spChg chg="add mod">
          <ac:chgData name="Michele Carignani" userId="ee4d38e02c3af379" providerId="OrgId" clId="{EE221C9F-A42E-419F-8691-CFFBFBFD076E}" dt="2020-01-29T07:55:49.817" v="2122" actId="1076"/>
          <ac:spMkLst>
            <pc:docMk/>
            <pc:sldMk cId="496900611" sldId="326"/>
            <ac:spMk id="4" creationId="{5EAE103E-B0E0-4564-B9C6-B7FDFF116A57}"/>
          </ac:spMkLst>
        </pc:spChg>
      </pc:sldChg>
      <pc:sldChg chg="modSp add">
        <pc:chgData name="Michele Carignani" userId="ee4d38e02c3af379" providerId="OrgId" clId="{EE221C9F-A42E-419F-8691-CFFBFBFD076E}" dt="2020-01-29T08:01:37.229" v="2914" actId="20577"/>
        <pc:sldMkLst>
          <pc:docMk/>
          <pc:sldMk cId="1949595296" sldId="327"/>
        </pc:sldMkLst>
        <pc:spChg chg="mod">
          <ac:chgData name="Michele Carignani" userId="ee4d38e02c3af379" providerId="OrgId" clId="{EE221C9F-A42E-419F-8691-CFFBFBFD076E}" dt="2020-01-29T07:59:40.043" v="2437" actId="20577"/>
          <ac:spMkLst>
            <pc:docMk/>
            <pc:sldMk cId="1949595296" sldId="327"/>
            <ac:spMk id="2" creationId="{7B59939D-E021-4873-8F2B-53ECA909BAE2}"/>
          </ac:spMkLst>
        </pc:spChg>
        <pc:spChg chg="mod">
          <ac:chgData name="Michele Carignani" userId="ee4d38e02c3af379" providerId="OrgId" clId="{EE221C9F-A42E-419F-8691-CFFBFBFD076E}" dt="2020-01-29T08:01:37.229" v="2914" actId="20577"/>
          <ac:spMkLst>
            <pc:docMk/>
            <pc:sldMk cId="1949595296" sldId="327"/>
            <ac:spMk id="3" creationId="{1BFBD359-0EE9-406A-88DA-1411D4DDD602}"/>
          </ac:spMkLst>
        </pc:spChg>
      </pc:sldChg>
    </pc:docChg>
  </pc:docChgLst>
  <pc:docChgLst>
    <pc:chgData name="Michele Carignani" userId="ee4d38e02c3af379" providerId="OrgId" clId="{DA1E4AF5-FF0B-4770-8901-8F4B05334C23}"/>
    <pc:docChg chg="modSld">
      <pc:chgData name="Michele Carignani" userId="ee4d38e02c3af379" providerId="OrgId" clId="{DA1E4AF5-FF0B-4770-8901-8F4B05334C23}" dt="2020-01-29T09:32:12.156" v="0" actId="14100"/>
      <pc:docMkLst>
        <pc:docMk/>
      </pc:docMkLst>
      <pc:sldChg chg="modSp">
        <pc:chgData name="Michele Carignani" userId="ee4d38e02c3af379" providerId="OrgId" clId="{DA1E4AF5-FF0B-4770-8901-8F4B05334C23}" dt="2020-01-29T09:32:12.156" v="0" actId="14100"/>
        <pc:sldMkLst>
          <pc:docMk/>
          <pc:sldMk cId="340438653" sldId="305"/>
        </pc:sldMkLst>
        <pc:picChg chg="mod">
          <ac:chgData name="Michele Carignani" userId="ee4d38e02c3af379" providerId="OrgId" clId="{DA1E4AF5-FF0B-4770-8901-8F4B05334C23}" dt="2020-01-29T09:32:12.156" v="0" actId="14100"/>
          <ac:picMkLst>
            <pc:docMk/>
            <pc:sldMk cId="340438653" sldId="305"/>
            <ac:picMk id="8" creationId="{ED4864DE-5227-4319-A2E1-89A4D6440331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646816" cy="458787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200"/>
            </a:lvl1pPr>
          </a:lstStyle>
          <a:p>
            <a:fld id="{31C06EA9-5B09-4754-A303-3A3F0FC820EB}" type="slidenum">
              <a:rPr lang="en-US" smtClean="0"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US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123D6AF7-F2B6-46DF-B629-BDA4FA07FC58}"/>
              </a:ext>
            </a:extLst>
          </p:cNvPr>
          <p:cNvSpPr txBox="1"/>
          <p:nvPr/>
        </p:nvSpPr>
        <p:spPr>
          <a:xfrm>
            <a:off x="422994" y="8685213"/>
            <a:ext cx="12281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200" dirty="0">
                <a:solidFill>
                  <a:schemeClr val="tx2"/>
                </a:solidFill>
              </a:rPr>
              <a:t>© ETSI 2018</a:t>
            </a:r>
            <a:endParaRPr lang="he-IL" sz="12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88766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Slide Number Placeholder 4">
            <a:extLst>
              <a:ext uri="{FF2B5EF4-FFF2-40B4-BE49-F238E27FC236}">
                <a16:creationId xmlns:a16="http://schemas.microsoft.com/office/drawing/2014/main" id="{3C6A86D3-EC4B-4CF0-BE59-F74CA7A04FF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646816" cy="458787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fld id="{31C06EA9-5B09-4754-A303-3A3F0FC820EB}" type="slidenum">
              <a:rPr lang="en-US" smtClean="0">
                <a:cs typeface="Tahoma" panose="020B0604030504040204" pitchFamily="34" charset="0"/>
              </a:rPr>
              <a:pPr/>
              <a:t>‹#›</a:t>
            </a:fld>
            <a:endParaRPr lang="en-US">
              <a:cs typeface="Tahoma" panose="020B0604030504040204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3E77542-6D51-4929-97A6-1018616E40ED}"/>
              </a:ext>
            </a:extLst>
          </p:cNvPr>
          <p:cNvSpPr txBox="1"/>
          <p:nvPr/>
        </p:nvSpPr>
        <p:spPr>
          <a:xfrm>
            <a:off x="422994" y="8685213"/>
            <a:ext cx="12281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200" dirty="0">
                <a:solidFill>
                  <a:schemeClr val="tx2"/>
                </a:solidFill>
              </a:rPr>
              <a:t>© ETSI 2018</a:t>
            </a:r>
            <a:endParaRPr lang="he-IL" sz="12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21714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Tahoma" panose="020B0604030504040204" pitchFamily="34" charset="0"/>
      </a:defRPr>
    </a:lvl1pPr>
    <a:lvl2pPr marL="628650" indent="-171450" algn="l" defTabSz="914400" rtl="0" eaLnBrk="1" latinLnBrk="0" hangingPunct="1">
      <a:buFont typeface="Arial" panose="020B0604020202020204" pitchFamily="34" charset="0"/>
      <a:buChar char="•"/>
      <a:defRPr sz="1200" kern="1200">
        <a:solidFill>
          <a:schemeClr val="tx1"/>
        </a:solidFill>
        <a:latin typeface="+mn-lt"/>
        <a:ea typeface="+mn-ea"/>
        <a:cs typeface="Tahoma" panose="020B0604030504040204" pitchFamily="34" charset="0"/>
      </a:defRPr>
    </a:lvl2pPr>
    <a:lvl3pPr marL="1085850" indent="-171450" algn="l" defTabSz="914400" rtl="0" eaLnBrk="1" latinLnBrk="0" hangingPunct="1">
      <a:buFont typeface="Arial" panose="020B0604020202020204" pitchFamily="34" charset="0"/>
      <a:buChar char="•"/>
      <a:defRPr sz="1200" kern="1200">
        <a:solidFill>
          <a:schemeClr val="tx1"/>
        </a:solidFill>
        <a:latin typeface="+mn-lt"/>
        <a:ea typeface="+mn-ea"/>
        <a:cs typeface="Tahoma" panose="020B0604030504040204" pitchFamily="34" charset="0"/>
      </a:defRPr>
    </a:lvl3pPr>
    <a:lvl4pPr marL="1543050" indent="-171450" algn="l" defTabSz="914400" rtl="0" eaLnBrk="1" latinLnBrk="0" hangingPunct="1">
      <a:buFont typeface="Arial" panose="020B0604020202020204" pitchFamily="34" charset="0"/>
      <a:buChar char="•"/>
      <a:defRPr sz="1200" kern="1200">
        <a:solidFill>
          <a:schemeClr val="tx1"/>
        </a:solidFill>
        <a:latin typeface="+mn-lt"/>
        <a:ea typeface="+mn-ea"/>
        <a:cs typeface="Tahoma" panose="020B0604030504040204" pitchFamily="34" charset="0"/>
      </a:defRPr>
    </a:lvl4pPr>
    <a:lvl5pPr marL="2000250" indent="-171450" algn="l" defTabSz="914400" rtl="0" eaLnBrk="1" latinLnBrk="0" hangingPunct="1">
      <a:buFont typeface="Arial" panose="020B0604020202020204" pitchFamily="34" charset="0"/>
      <a:buChar char="•"/>
      <a:defRPr sz="1200" kern="1200">
        <a:solidFill>
          <a:schemeClr val="tx1"/>
        </a:solidFill>
        <a:latin typeface="+mn-lt"/>
        <a:ea typeface="+mn-ea"/>
        <a:cs typeface="Tahoma" panose="020B0604030504040204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Cover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תמונה 3">
            <a:extLst>
              <a:ext uri="{FF2B5EF4-FFF2-40B4-BE49-F238E27FC236}">
                <a16:creationId xmlns:a16="http://schemas.microsoft.com/office/drawing/2014/main" id="{372A564D-06A5-4EFE-B38B-6D6BE06ECA5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642549"/>
            <a:ext cx="12192000" cy="1856941"/>
          </a:xfrm>
          <a:prstGeom prst="rect">
            <a:avLst/>
          </a:prstGeom>
        </p:spPr>
      </p:pic>
      <p:pic>
        <p:nvPicPr>
          <p:cNvPr id="3" name="תמונה 2" descr="תמונה שמכילה אובייקט&#10;&#10;תיאור שנוצר ברמת מהימנות גבוהה">
            <a:extLst>
              <a:ext uri="{FF2B5EF4-FFF2-40B4-BE49-F238E27FC236}">
                <a16:creationId xmlns:a16="http://schemas.microsoft.com/office/drawing/2014/main" id="{07CFF163-8B1C-47C8-BBE1-D23B5B2E5D6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760" y="389002"/>
            <a:ext cx="7800815" cy="1025635"/>
          </a:xfrm>
          <a:prstGeom prst="rect">
            <a:avLst/>
          </a:prstGeom>
        </p:spPr>
      </p:pic>
      <p:sp>
        <p:nvSpPr>
          <p:cNvPr id="125" name="מציין מיקום טקסט 46">
            <a:extLst>
              <a:ext uri="{FF2B5EF4-FFF2-40B4-BE49-F238E27FC236}">
                <a16:creationId xmlns:a16="http://schemas.microsoft.com/office/drawing/2014/main" id="{5FD01500-B874-4ED1-BA77-137138AC711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047315" y="5945551"/>
            <a:ext cx="2037913" cy="360000"/>
          </a:xfrm>
        </p:spPr>
        <p:txBody>
          <a:bodyPr>
            <a:noAutofit/>
          </a:bodyPr>
          <a:lstStyle>
            <a:lvl1pPr algn="ctr">
              <a:spcBef>
                <a:spcPts val="0"/>
              </a:spcBef>
              <a:defRPr sz="2000" b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19" name="כותרת 1">
            <a:extLst>
              <a:ext uri="{FF2B5EF4-FFF2-40B4-BE49-F238E27FC236}">
                <a16:creationId xmlns:a16="http://schemas.microsoft.com/office/drawing/2014/main" id="{E40A6F19-AB55-4BB2-90A9-1D0AFF238E9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66884" y="2947395"/>
            <a:ext cx="10998774" cy="1330920"/>
          </a:xfrm>
        </p:spPr>
        <p:txBody>
          <a:bodyPr>
            <a:noAutofit/>
          </a:bodyPr>
          <a:lstStyle>
            <a:lvl1pPr algn="ctr">
              <a:lnSpc>
                <a:spcPts val="4400"/>
              </a:lnSpc>
              <a:defRPr sz="4800" baseline="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38" name="מציין מיקום טקסט 46">
            <a:extLst>
              <a:ext uri="{FF2B5EF4-FFF2-40B4-BE49-F238E27FC236}">
                <a16:creationId xmlns:a16="http://schemas.microsoft.com/office/drawing/2014/main" id="{723708AD-1A8C-4C3F-BD80-D41BBAFFB04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688591" y="5071255"/>
            <a:ext cx="2880000" cy="325683"/>
          </a:xfrm>
        </p:spPr>
        <p:txBody>
          <a:bodyPr vert="horz" lIns="108878" tIns="54439" rIns="108878" bIns="54439" rtlCol="0">
            <a:noAutofit/>
          </a:bodyPr>
          <a:lstStyle>
            <a:lvl1pPr>
              <a:defRPr lang="en-US" sz="2000" b="1" dirty="0">
                <a:solidFill>
                  <a:schemeClr val="accent1"/>
                </a:solidFill>
                <a:latin typeface="+mn-lt"/>
              </a:defRPr>
            </a:lvl1pPr>
          </a:lstStyle>
          <a:p>
            <a:pPr lvl="0">
              <a:spcBef>
                <a:spcPts val="0"/>
              </a:spcBef>
            </a:pPr>
            <a:r>
              <a:rPr lang="en-US" dirty="0"/>
              <a:t>Name</a:t>
            </a:r>
          </a:p>
        </p:txBody>
      </p:sp>
      <p:sp>
        <p:nvSpPr>
          <p:cNvPr id="39" name="מציין מיקום טקסט 46">
            <a:extLst>
              <a:ext uri="{FF2B5EF4-FFF2-40B4-BE49-F238E27FC236}">
                <a16:creationId xmlns:a16="http://schemas.microsoft.com/office/drawing/2014/main" id="{0414D16D-A991-4A59-B46B-10A4B8FF1B4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222942" y="5071255"/>
            <a:ext cx="2880000" cy="325683"/>
          </a:xfrm>
        </p:spPr>
        <p:txBody>
          <a:bodyPr vert="horz" lIns="108878" tIns="54439" rIns="108878" bIns="54439" rtlCol="0">
            <a:noAutofit/>
          </a:bodyPr>
          <a:lstStyle>
            <a:lvl1pPr rtl="0">
              <a:defRPr lang="en-US" sz="2000" b="1" dirty="0">
                <a:solidFill>
                  <a:schemeClr val="accent1"/>
                </a:solidFill>
                <a:latin typeface="+mn-lt"/>
              </a:defRPr>
            </a:lvl1pPr>
          </a:lstStyle>
          <a:p>
            <a:pPr lvl="0">
              <a:spcBef>
                <a:spcPts val="0"/>
              </a:spcBef>
            </a:pPr>
            <a:r>
              <a:rPr lang="en-US" dirty="0"/>
              <a:t>Text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7444CF9-36DD-4075-BEFB-C959185E6308}"/>
              </a:ext>
            </a:extLst>
          </p:cNvPr>
          <p:cNvSpPr txBox="1"/>
          <p:nvPr userDrawn="1"/>
        </p:nvSpPr>
        <p:spPr>
          <a:xfrm>
            <a:off x="2041970" y="5082995"/>
            <a:ext cx="16466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0" kern="1200" baseline="0" dirty="0">
                <a:solidFill>
                  <a:schemeClr val="accent1"/>
                </a:solidFill>
                <a:latin typeface="+mn-lt"/>
                <a:ea typeface="+mn-ea"/>
                <a:cs typeface="Tahoma" panose="020B0604030504040204" pitchFamily="34" charset="0"/>
              </a:rPr>
              <a:t>Presented by: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BD26F86-6539-41EE-BEEC-1242BFE10597}"/>
              </a:ext>
            </a:extLst>
          </p:cNvPr>
          <p:cNvSpPr txBox="1"/>
          <p:nvPr userDrawn="1"/>
        </p:nvSpPr>
        <p:spPr>
          <a:xfrm>
            <a:off x="6591952" y="5082995"/>
            <a:ext cx="6813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0" kern="1200" baseline="0" dirty="0">
                <a:solidFill>
                  <a:schemeClr val="accent1"/>
                </a:solidFill>
                <a:latin typeface="+mn-lt"/>
                <a:ea typeface="+mn-ea"/>
                <a:cs typeface="Tahoma" panose="020B0604030504040204" pitchFamily="34" charset="0"/>
              </a:rPr>
              <a:t>For: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3E566ED-C85F-4471-BBF7-A8D5741A95D3}"/>
              </a:ext>
            </a:extLst>
          </p:cNvPr>
          <p:cNvSpPr txBox="1"/>
          <p:nvPr userDrawn="1"/>
        </p:nvSpPr>
        <p:spPr>
          <a:xfrm>
            <a:off x="622779" y="6418428"/>
            <a:ext cx="12281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bg1"/>
                </a:solidFill>
              </a:rPr>
              <a:t>© ETSI 2019</a:t>
            </a:r>
            <a:endParaRPr lang="he-IL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38283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- General 3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כותרת 1">
            <a:extLst>
              <a:ext uri="{FF2B5EF4-FFF2-40B4-BE49-F238E27FC236}">
                <a16:creationId xmlns:a16="http://schemas.microsoft.com/office/drawing/2014/main" id="{5301E480-981E-49AF-B552-C702B15BAE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257890" y="3429000"/>
            <a:ext cx="3600000" cy="2678030"/>
          </a:xfrm>
        </p:spPr>
        <p:txBody>
          <a:bodyPr anchor="t">
            <a:noAutofit/>
          </a:bodyPr>
          <a:lstStyle>
            <a:lvl1pPr algn="ctr">
              <a:lnSpc>
                <a:spcPts val="4800"/>
              </a:lnSpc>
              <a:defRPr sz="4800" b="0" cap="none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Divider headline</a:t>
            </a:r>
          </a:p>
        </p:txBody>
      </p:sp>
      <p:pic>
        <p:nvPicPr>
          <p:cNvPr id="34" name="תמונה 33">
            <a:extLst>
              <a:ext uri="{FF2B5EF4-FFF2-40B4-BE49-F238E27FC236}">
                <a16:creationId xmlns:a16="http://schemas.microsoft.com/office/drawing/2014/main" id="{6F7F4453-8800-4C06-BF90-006519AAEA5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8D1CA5A-67E0-445C-8ED9-1D97C8DEDCAC}"/>
              </a:ext>
            </a:extLst>
          </p:cNvPr>
          <p:cNvSpPr txBox="1"/>
          <p:nvPr userDrawn="1"/>
        </p:nvSpPr>
        <p:spPr>
          <a:xfrm>
            <a:off x="622779" y="6418428"/>
            <a:ext cx="12281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tx1"/>
                </a:solidFill>
              </a:rPr>
              <a:t>© ETSI 2019</a:t>
            </a:r>
            <a:endParaRPr lang="he-IL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7641074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- General Divider 3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0" name="מחבר ישר 79">
            <a:extLst>
              <a:ext uri="{FF2B5EF4-FFF2-40B4-BE49-F238E27FC236}">
                <a16:creationId xmlns:a16="http://schemas.microsoft.com/office/drawing/2014/main" id="{6D31CB01-F4A3-47B4-9C21-E340F9C27871}"/>
              </a:ext>
            </a:extLst>
          </p:cNvPr>
          <p:cNvCxnSpPr>
            <a:cxnSpLocks/>
          </p:cNvCxnSpPr>
          <p:nvPr userDrawn="1"/>
        </p:nvCxnSpPr>
        <p:spPr>
          <a:xfrm>
            <a:off x="609758" y="1140812"/>
            <a:ext cx="90000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מציין מיקום של כותרת 1">
            <a:extLst>
              <a:ext uri="{FF2B5EF4-FFF2-40B4-BE49-F238E27FC236}">
                <a16:creationId xmlns:a16="http://schemas.microsoft.com/office/drawing/2014/main" id="{EA62C280-1267-4CDA-A4BE-BD0F68AECDA9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609760" y="274702"/>
            <a:ext cx="9000000" cy="866110"/>
          </a:xfrm>
          <a:prstGeom prst="rect">
            <a:avLst/>
          </a:prstGeom>
        </p:spPr>
        <p:txBody>
          <a:bodyPr vert="horz" lIns="108878" tIns="54439" rIns="108878" bIns="54439" rtlCol="0" anchor="b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מציין מיקום תוכן 4">
            <a:extLst>
              <a:ext uri="{FF2B5EF4-FFF2-40B4-BE49-F238E27FC236}">
                <a16:creationId xmlns:a16="http://schemas.microsoft.com/office/drawing/2014/main" id="{7348B2B8-4808-4ED7-8666-99CDB2003C22}"/>
              </a:ext>
            </a:extLst>
          </p:cNvPr>
          <p:cNvSpPr>
            <a:spLocks noGrp="1"/>
          </p:cNvSpPr>
          <p:nvPr userDrawn="1">
            <p:ph sz="quarter" idx="10" hasCustomPrompt="1"/>
          </p:nvPr>
        </p:nvSpPr>
        <p:spPr>
          <a:xfrm>
            <a:off x="609758" y="1600571"/>
            <a:ext cx="9000000" cy="4680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</a:lstStyle>
          <a:p>
            <a:pPr lvl="0"/>
            <a:r>
              <a:rPr lang="en-US" dirty="0"/>
              <a:t>Click to add text</a:t>
            </a:r>
            <a:endParaRPr lang="he-IL" dirty="0"/>
          </a:p>
          <a:p>
            <a:pPr lvl="1"/>
            <a:r>
              <a:rPr lang="en-US" dirty="0"/>
              <a:t>2nd level</a:t>
            </a:r>
            <a:endParaRPr lang="he-IL" dirty="0"/>
          </a:p>
          <a:p>
            <a:pPr lvl="2"/>
            <a:r>
              <a:rPr lang="en-US" dirty="0"/>
              <a:t>3rd level</a:t>
            </a:r>
            <a:endParaRPr lang="he-IL" dirty="0"/>
          </a:p>
          <a:p>
            <a:pPr lvl="3"/>
            <a:r>
              <a:rPr lang="en-US" dirty="0"/>
              <a:t>4th level</a:t>
            </a:r>
            <a:endParaRPr lang="he-IL" dirty="0"/>
          </a:p>
          <a:p>
            <a:pPr lvl="4"/>
            <a:r>
              <a:rPr lang="en-US" dirty="0"/>
              <a:t>5th level</a:t>
            </a:r>
          </a:p>
          <a:p>
            <a:pPr lvl="5"/>
            <a:r>
              <a:rPr lang="en-US" dirty="0"/>
              <a:t>6th level</a:t>
            </a:r>
          </a:p>
          <a:p>
            <a:pPr lvl="6"/>
            <a:r>
              <a:rPr lang="en-US" dirty="0"/>
              <a:t>7th level</a:t>
            </a:r>
          </a:p>
          <a:p>
            <a:pPr lvl="7"/>
            <a:r>
              <a:rPr lang="en-US" dirty="0"/>
              <a:t>8th level</a:t>
            </a:r>
            <a:endParaRPr lang="he-IL" dirty="0"/>
          </a:p>
        </p:txBody>
      </p:sp>
      <p:pic>
        <p:nvPicPr>
          <p:cNvPr id="13" name="תמונה 12">
            <a:extLst>
              <a:ext uri="{FF2B5EF4-FFF2-40B4-BE49-F238E27FC236}">
                <a16:creationId xmlns:a16="http://schemas.microsoft.com/office/drawing/2014/main" id="{51374FC3-FDE5-46BE-9615-D545EFC9B39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BB1FBECD-340B-4FAB-BA12-88175B94A2C1}"/>
              </a:ext>
            </a:extLst>
          </p:cNvPr>
          <p:cNvSpPr txBox="1"/>
          <p:nvPr userDrawn="1"/>
        </p:nvSpPr>
        <p:spPr>
          <a:xfrm>
            <a:off x="622779" y="6418428"/>
            <a:ext cx="12281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bg1"/>
                </a:solidFill>
              </a:rPr>
              <a:t>© ETSI 2019</a:t>
            </a:r>
            <a:endParaRPr lang="he-IL" sz="1400" dirty="0">
              <a:solidFill>
                <a:schemeClr val="bg1"/>
              </a:solidFill>
            </a:endParaRPr>
          </a:p>
        </p:txBody>
      </p:sp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84EF2ADB-9A89-40BC-BC15-3C01C6088479}"/>
              </a:ext>
            </a:extLst>
          </p:cNvPr>
          <p:cNvSpPr txBox="1">
            <a:spLocks/>
          </p:cNvSpPr>
          <p:nvPr userDrawn="1"/>
        </p:nvSpPr>
        <p:spPr>
          <a:xfrm>
            <a:off x="11205491" y="6387771"/>
            <a:ext cx="629893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lang="en-US" sz="700" kern="1200" smtClean="0">
                <a:solidFill>
                  <a:srgbClr val="A6AACA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B8C81157-9992-4BD3-B8A9-14B1E5882052}" type="slidenum">
              <a:rPr lang="en-US" sz="1400" baseline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algn="r"/>
              <a:t>‹#›</a:t>
            </a:fld>
            <a:endParaRPr lang="en-US" sz="1400" baseline="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מציין מיקום של כותרת תחתונה 4">
            <a:extLst>
              <a:ext uri="{FF2B5EF4-FFF2-40B4-BE49-F238E27FC236}">
                <a16:creationId xmlns:a16="http://schemas.microsoft.com/office/drawing/2014/main" id="{66328A3E-8DC6-4636-8C6E-B3C56890857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88995"/>
            <a:ext cx="4114800" cy="365125"/>
          </a:xfrm>
          <a:prstGeom prst="rect">
            <a:avLst/>
          </a:prstGeom>
        </p:spPr>
        <p:txBody>
          <a:bodyPr vert="horz" lIns="108878" tIns="54439" rIns="108878" bIns="54439" rtlCol="0" anchor="ctr">
            <a:noAutofit/>
          </a:bodyPr>
          <a:lstStyle>
            <a:lvl1pPr>
              <a:defRPr lang="en-US" sz="1400" baseline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ctr">
              <a:buFont typeface="Wingdings" panose="05000000000000000000" pitchFamily="2" charset="2"/>
              <a:buNone/>
            </a:pPr>
            <a:r>
              <a:rPr lang="en-US"/>
              <a:t>ADD SECTION NAME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74149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- General 4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כותרת 1">
            <a:extLst>
              <a:ext uri="{FF2B5EF4-FFF2-40B4-BE49-F238E27FC236}">
                <a16:creationId xmlns:a16="http://schemas.microsoft.com/office/drawing/2014/main" id="{5301E480-981E-49AF-B552-C702B15BAE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257890" y="3429000"/>
            <a:ext cx="3600000" cy="2678030"/>
          </a:xfrm>
        </p:spPr>
        <p:txBody>
          <a:bodyPr anchor="t">
            <a:noAutofit/>
          </a:bodyPr>
          <a:lstStyle>
            <a:lvl1pPr algn="ctr">
              <a:lnSpc>
                <a:spcPts val="4800"/>
              </a:lnSpc>
              <a:defRPr sz="4800" b="0" cap="none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Divider headline</a:t>
            </a:r>
          </a:p>
        </p:txBody>
      </p:sp>
      <p:pic>
        <p:nvPicPr>
          <p:cNvPr id="34" name="תמונה 33">
            <a:extLst>
              <a:ext uri="{FF2B5EF4-FFF2-40B4-BE49-F238E27FC236}">
                <a16:creationId xmlns:a16="http://schemas.microsoft.com/office/drawing/2014/main" id="{6F7F4453-8800-4C06-BF90-006519AAEA5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9B6A789-9E81-499C-A423-9BF9017CA763}"/>
              </a:ext>
            </a:extLst>
          </p:cNvPr>
          <p:cNvSpPr txBox="1"/>
          <p:nvPr userDrawn="1"/>
        </p:nvSpPr>
        <p:spPr>
          <a:xfrm>
            <a:off x="622779" y="6418428"/>
            <a:ext cx="12281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bg1"/>
                </a:solidFill>
              </a:rPr>
              <a:t>© ETSI 2019</a:t>
            </a:r>
            <a:endParaRPr lang="he-IL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7081059"/>
      </p:ext>
    </p:extLst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- General Divider 4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0" name="מחבר ישר 79">
            <a:extLst>
              <a:ext uri="{FF2B5EF4-FFF2-40B4-BE49-F238E27FC236}">
                <a16:creationId xmlns:a16="http://schemas.microsoft.com/office/drawing/2014/main" id="{6D31CB01-F4A3-47B4-9C21-E340F9C27871}"/>
              </a:ext>
            </a:extLst>
          </p:cNvPr>
          <p:cNvCxnSpPr>
            <a:cxnSpLocks/>
          </p:cNvCxnSpPr>
          <p:nvPr userDrawn="1"/>
        </p:nvCxnSpPr>
        <p:spPr>
          <a:xfrm>
            <a:off x="609758" y="1140812"/>
            <a:ext cx="90000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מציין מיקום של כותרת 1">
            <a:extLst>
              <a:ext uri="{FF2B5EF4-FFF2-40B4-BE49-F238E27FC236}">
                <a16:creationId xmlns:a16="http://schemas.microsoft.com/office/drawing/2014/main" id="{EA62C280-1267-4CDA-A4BE-BD0F68AECDA9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609760" y="274702"/>
            <a:ext cx="9000000" cy="866110"/>
          </a:xfrm>
          <a:prstGeom prst="rect">
            <a:avLst/>
          </a:prstGeom>
        </p:spPr>
        <p:txBody>
          <a:bodyPr vert="horz" lIns="108878" tIns="54439" rIns="108878" bIns="54439" rtlCol="0" anchor="b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מציין מיקום תוכן 4">
            <a:extLst>
              <a:ext uri="{FF2B5EF4-FFF2-40B4-BE49-F238E27FC236}">
                <a16:creationId xmlns:a16="http://schemas.microsoft.com/office/drawing/2014/main" id="{7348B2B8-4808-4ED7-8666-99CDB2003C22}"/>
              </a:ext>
            </a:extLst>
          </p:cNvPr>
          <p:cNvSpPr>
            <a:spLocks noGrp="1"/>
          </p:cNvSpPr>
          <p:nvPr userDrawn="1">
            <p:ph sz="quarter" idx="10" hasCustomPrompt="1"/>
          </p:nvPr>
        </p:nvSpPr>
        <p:spPr>
          <a:xfrm>
            <a:off x="609758" y="1600571"/>
            <a:ext cx="9000000" cy="4680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</a:lstStyle>
          <a:p>
            <a:pPr lvl="0"/>
            <a:r>
              <a:rPr lang="en-US" dirty="0"/>
              <a:t>Click to add text</a:t>
            </a:r>
            <a:endParaRPr lang="he-IL" dirty="0"/>
          </a:p>
          <a:p>
            <a:pPr lvl="1"/>
            <a:r>
              <a:rPr lang="en-US" dirty="0"/>
              <a:t>2nd level</a:t>
            </a:r>
            <a:endParaRPr lang="he-IL" dirty="0"/>
          </a:p>
          <a:p>
            <a:pPr lvl="2"/>
            <a:r>
              <a:rPr lang="en-US" dirty="0"/>
              <a:t>3rd level</a:t>
            </a:r>
            <a:endParaRPr lang="he-IL" dirty="0"/>
          </a:p>
          <a:p>
            <a:pPr lvl="3"/>
            <a:r>
              <a:rPr lang="en-US" dirty="0"/>
              <a:t>4th level</a:t>
            </a:r>
            <a:endParaRPr lang="he-IL" dirty="0"/>
          </a:p>
          <a:p>
            <a:pPr lvl="4"/>
            <a:r>
              <a:rPr lang="en-US" dirty="0"/>
              <a:t>5th level</a:t>
            </a:r>
          </a:p>
          <a:p>
            <a:pPr lvl="5"/>
            <a:r>
              <a:rPr lang="en-US" dirty="0"/>
              <a:t>6th level</a:t>
            </a:r>
          </a:p>
          <a:p>
            <a:pPr lvl="6"/>
            <a:r>
              <a:rPr lang="en-US" dirty="0"/>
              <a:t>7th level</a:t>
            </a:r>
          </a:p>
          <a:p>
            <a:pPr lvl="7"/>
            <a:r>
              <a:rPr lang="en-US" dirty="0"/>
              <a:t>8th level</a:t>
            </a:r>
            <a:endParaRPr lang="he-IL" dirty="0"/>
          </a:p>
        </p:txBody>
      </p:sp>
      <p:pic>
        <p:nvPicPr>
          <p:cNvPr id="13" name="תמונה 12">
            <a:extLst>
              <a:ext uri="{FF2B5EF4-FFF2-40B4-BE49-F238E27FC236}">
                <a16:creationId xmlns:a16="http://schemas.microsoft.com/office/drawing/2014/main" id="{51374FC3-FDE5-46BE-9615-D545EFC9B39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6888615-4A21-4FA2-A689-8FB7634D6320}"/>
              </a:ext>
            </a:extLst>
          </p:cNvPr>
          <p:cNvSpPr txBox="1"/>
          <p:nvPr userDrawn="1"/>
        </p:nvSpPr>
        <p:spPr>
          <a:xfrm>
            <a:off x="622779" y="6418428"/>
            <a:ext cx="12281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bg1"/>
                </a:solidFill>
              </a:rPr>
              <a:t>© ETSI 2019</a:t>
            </a:r>
            <a:endParaRPr lang="he-IL" sz="1400" dirty="0">
              <a:solidFill>
                <a:schemeClr val="bg1"/>
              </a:solidFill>
            </a:endParaRPr>
          </a:p>
        </p:txBody>
      </p:sp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221EA363-98E5-455B-8A3E-B673A250ECE9}"/>
              </a:ext>
            </a:extLst>
          </p:cNvPr>
          <p:cNvSpPr txBox="1">
            <a:spLocks/>
          </p:cNvSpPr>
          <p:nvPr userDrawn="1"/>
        </p:nvSpPr>
        <p:spPr>
          <a:xfrm>
            <a:off x="11205491" y="6387771"/>
            <a:ext cx="629893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lang="en-US" sz="700" kern="1200" smtClean="0">
                <a:solidFill>
                  <a:srgbClr val="A6AACA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B8C81157-9992-4BD3-B8A9-14B1E5882052}" type="slidenum">
              <a:rPr lang="en-US" sz="1400" baseline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algn="r"/>
              <a:t>‹#›</a:t>
            </a:fld>
            <a:endParaRPr lang="en-US" sz="1400" baseline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מציין מיקום של כותרת תחתונה 4">
            <a:extLst>
              <a:ext uri="{FF2B5EF4-FFF2-40B4-BE49-F238E27FC236}">
                <a16:creationId xmlns:a16="http://schemas.microsoft.com/office/drawing/2014/main" id="{457BE4E2-78CC-4194-AE65-FB8C0C6AFA2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88995"/>
            <a:ext cx="4114800" cy="365125"/>
          </a:xfrm>
          <a:prstGeom prst="rect">
            <a:avLst/>
          </a:prstGeom>
        </p:spPr>
        <p:txBody>
          <a:bodyPr vert="horz" lIns="108878" tIns="54439" rIns="108878" bIns="54439" rtlCol="0" anchor="ctr">
            <a:noAutofit/>
          </a:bodyPr>
          <a:lstStyle>
            <a:lvl1pPr>
              <a:defRPr lang="en-US" sz="1400" baseline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ctr">
              <a:buFont typeface="Wingdings" panose="05000000000000000000" pitchFamily="2" charset="2"/>
              <a:buNone/>
            </a:pPr>
            <a:r>
              <a:rPr lang="en-US"/>
              <a:t>ADD SECTION NAME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70442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- General 5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כותרת 1">
            <a:extLst>
              <a:ext uri="{FF2B5EF4-FFF2-40B4-BE49-F238E27FC236}">
                <a16:creationId xmlns:a16="http://schemas.microsoft.com/office/drawing/2014/main" id="{5301E480-981E-49AF-B552-C702B15BAE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257890" y="3429000"/>
            <a:ext cx="3600000" cy="2678030"/>
          </a:xfrm>
        </p:spPr>
        <p:txBody>
          <a:bodyPr anchor="t">
            <a:noAutofit/>
          </a:bodyPr>
          <a:lstStyle>
            <a:lvl1pPr algn="ctr">
              <a:lnSpc>
                <a:spcPts val="4800"/>
              </a:lnSpc>
              <a:defRPr sz="4800" b="0" cap="none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Divider headline</a:t>
            </a:r>
          </a:p>
        </p:txBody>
      </p:sp>
      <p:pic>
        <p:nvPicPr>
          <p:cNvPr id="34" name="תמונה 33">
            <a:extLst>
              <a:ext uri="{FF2B5EF4-FFF2-40B4-BE49-F238E27FC236}">
                <a16:creationId xmlns:a16="http://schemas.microsoft.com/office/drawing/2014/main" id="{6F7F4453-8800-4C06-BF90-006519AAEA5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AEF83C6-9764-4440-8BD6-C4073E91D316}"/>
              </a:ext>
            </a:extLst>
          </p:cNvPr>
          <p:cNvSpPr txBox="1"/>
          <p:nvPr userDrawn="1"/>
        </p:nvSpPr>
        <p:spPr>
          <a:xfrm>
            <a:off x="622779" y="6418428"/>
            <a:ext cx="12281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bg1"/>
                </a:solidFill>
              </a:rPr>
              <a:t>© ETSI 2019</a:t>
            </a:r>
            <a:endParaRPr lang="he-IL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0487187"/>
      </p:ext>
    </p:extLst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- General Divider 5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0" name="מחבר ישר 79">
            <a:extLst>
              <a:ext uri="{FF2B5EF4-FFF2-40B4-BE49-F238E27FC236}">
                <a16:creationId xmlns:a16="http://schemas.microsoft.com/office/drawing/2014/main" id="{6D31CB01-F4A3-47B4-9C21-E340F9C27871}"/>
              </a:ext>
            </a:extLst>
          </p:cNvPr>
          <p:cNvCxnSpPr>
            <a:cxnSpLocks/>
          </p:cNvCxnSpPr>
          <p:nvPr userDrawn="1"/>
        </p:nvCxnSpPr>
        <p:spPr>
          <a:xfrm>
            <a:off x="609758" y="1140812"/>
            <a:ext cx="90000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מציין מיקום של כותרת 1">
            <a:extLst>
              <a:ext uri="{FF2B5EF4-FFF2-40B4-BE49-F238E27FC236}">
                <a16:creationId xmlns:a16="http://schemas.microsoft.com/office/drawing/2014/main" id="{EA62C280-1267-4CDA-A4BE-BD0F68AECDA9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609760" y="274702"/>
            <a:ext cx="9000000" cy="866110"/>
          </a:xfrm>
          <a:prstGeom prst="rect">
            <a:avLst/>
          </a:prstGeom>
        </p:spPr>
        <p:txBody>
          <a:bodyPr vert="horz" lIns="108878" tIns="54439" rIns="108878" bIns="54439" rtlCol="0" anchor="b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מציין מיקום תוכן 4">
            <a:extLst>
              <a:ext uri="{FF2B5EF4-FFF2-40B4-BE49-F238E27FC236}">
                <a16:creationId xmlns:a16="http://schemas.microsoft.com/office/drawing/2014/main" id="{7348B2B8-4808-4ED7-8666-99CDB2003C22}"/>
              </a:ext>
            </a:extLst>
          </p:cNvPr>
          <p:cNvSpPr>
            <a:spLocks noGrp="1"/>
          </p:cNvSpPr>
          <p:nvPr userDrawn="1">
            <p:ph sz="quarter" idx="10" hasCustomPrompt="1"/>
          </p:nvPr>
        </p:nvSpPr>
        <p:spPr>
          <a:xfrm>
            <a:off x="609758" y="1600571"/>
            <a:ext cx="9000000" cy="4680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</a:lstStyle>
          <a:p>
            <a:pPr lvl="0"/>
            <a:r>
              <a:rPr lang="en-US" dirty="0"/>
              <a:t>Click to add text</a:t>
            </a:r>
            <a:endParaRPr lang="he-IL" dirty="0"/>
          </a:p>
          <a:p>
            <a:pPr lvl="1"/>
            <a:r>
              <a:rPr lang="en-US" dirty="0"/>
              <a:t>2nd level</a:t>
            </a:r>
            <a:endParaRPr lang="he-IL" dirty="0"/>
          </a:p>
          <a:p>
            <a:pPr lvl="2"/>
            <a:r>
              <a:rPr lang="en-US" dirty="0"/>
              <a:t>3rd level</a:t>
            </a:r>
            <a:endParaRPr lang="he-IL" dirty="0"/>
          </a:p>
          <a:p>
            <a:pPr lvl="3"/>
            <a:r>
              <a:rPr lang="en-US" dirty="0"/>
              <a:t>4th level</a:t>
            </a:r>
            <a:endParaRPr lang="he-IL" dirty="0"/>
          </a:p>
          <a:p>
            <a:pPr lvl="4"/>
            <a:r>
              <a:rPr lang="en-US" dirty="0"/>
              <a:t>5th level</a:t>
            </a:r>
          </a:p>
          <a:p>
            <a:pPr lvl="5"/>
            <a:r>
              <a:rPr lang="en-US" dirty="0"/>
              <a:t>6th level</a:t>
            </a:r>
          </a:p>
          <a:p>
            <a:pPr lvl="6"/>
            <a:r>
              <a:rPr lang="en-US" dirty="0"/>
              <a:t>7th level</a:t>
            </a:r>
          </a:p>
          <a:p>
            <a:pPr lvl="7"/>
            <a:r>
              <a:rPr lang="en-US" dirty="0"/>
              <a:t>8th level</a:t>
            </a:r>
            <a:endParaRPr lang="he-IL" dirty="0"/>
          </a:p>
        </p:txBody>
      </p:sp>
      <p:pic>
        <p:nvPicPr>
          <p:cNvPr id="13" name="תמונה 12">
            <a:extLst>
              <a:ext uri="{FF2B5EF4-FFF2-40B4-BE49-F238E27FC236}">
                <a16:creationId xmlns:a16="http://schemas.microsoft.com/office/drawing/2014/main" id="{51374FC3-FDE5-46BE-9615-D545EFC9B39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76EC95-DA8E-4E8D-AC58-BCC198B18C8A}"/>
              </a:ext>
            </a:extLst>
          </p:cNvPr>
          <p:cNvSpPr txBox="1"/>
          <p:nvPr userDrawn="1"/>
        </p:nvSpPr>
        <p:spPr>
          <a:xfrm>
            <a:off x="622779" y="6418428"/>
            <a:ext cx="12281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bg1"/>
                </a:solidFill>
              </a:rPr>
              <a:t>© ETSI 2019</a:t>
            </a:r>
            <a:endParaRPr lang="he-IL" sz="1400" dirty="0">
              <a:solidFill>
                <a:schemeClr val="bg1"/>
              </a:solidFill>
            </a:endParaRPr>
          </a:p>
        </p:txBody>
      </p:sp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D92B2546-3267-4D3A-95E9-94EEDE110FA2}"/>
              </a:ext>
            </a:extLst>
          </p:cNvPr>
          <p:cNvSpPr txBox="1">
            <a:spLocks/>
          </p:cNvSpPr>
          <p:nvPr userDrawn="1"/>
        </p:nvSpPr>
        <p:spPr>
          <a:xfrm>
            <a:off x="11205491" y="6387771"/>
            <a:ext cx="629893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lang="en-US" sz="700" kern="1200" smtClean="0">
                <a:solidFill>
                  <a:srgbClr val="A6AACA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B8C81157-9992-4BD3-B8A9-14B1E5882052}" type="slidenum">
              <a:rPr lang="en-US" sz="1400" baseline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algn="r"/>
              <a:t>‹#›</a:t>
            </a:fld>
            <a:endParaRPr lang="en-US" sz="1400" baseline="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מציין מיקום של כותרת תחתונה 4">
            <a:extLst>
              <a:ext uri="{FF2B5EF4-FFF2-40B4-BE49-F238E27FC236}">
                <a16:creationId xmlns:a16="http://schemas.microsoft.com/office/drawing/2014/main" id="{B7E10E1B-DAB7-413C-A350-69588FF4C1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88995"/>
            <a:ext cx="4114800" cy="365125"/>
          </a:xfrm>
          <a:prstGeom prst="rect">
            <a:avLst/>
          </a:prstGeom>
        </p:spPr>
        <p:txBody>
          <a:bodyPr vert="horz" lIns="108878" tIns="54439" rIns="108878" bIns="54439" rtlCol="0" anchor="ctr">
            <a:noAutofit/>
          </a:bodyPr>
          <a:lstStyle>
            <a:lvl1pPr>
              <a:defRPr lang="en-US" sz="1400" baseline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ctr">
              <a:buFont typeface="Wingdings" panose="05000000000000000000" pitchFamily="2" charset="2"/>
              <a:buNone/>
            </a:pPr>
            <a:r>
              <a:rPr lang="en-US"/>
              <a:t>ADD SECTION NAME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07012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ver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קבוצה 18">
            <a:extLst>
              <a:ext uri="{FF2B5EF4-FFF2-40B4-BE49-F238E27FC236}">
                <a16:creationId xmlns:a16="http://schemas.microsoft.com/office/drawing/2014/main" id="{630DADC7-25AE-4B73-A1DD-1C0132BB56CA}"/>
              </a:ext>
            </a:extLst>
          </p:cNvPr>
          <p:cNvGrpSpPr/>
          <p:nvPr userDrawn="1"/>
        </p:nvGrpSpPr>
        <p:grpSpPr>
          <a:xfrm>
            <a:off x="1953901" y="0"/>
            <a:ext cx="7667717" cy="6858001"/>
            <a:chOff x="2731193" y="0"/>
            <a:chExt cx="7667717" cy="6858001"/>
          </a:xfrm>
        </p:grpSpPr>
        <p:sp>
          <p:nvSpPr>
            <p:cNvPr id="20" name="צורה חופשית: צורה 19">
              <a:extLst>
                <a:ext uri="{FF2B5EF4-FFF2-40B4-BE49-F238E27FC236}">
                  <a16:creationId xmlns:a16="http://schemas.microsoft.com/office/drawing/2014/main" id="{17DF4961-DCED-4D2E-A58B-A63307BFE713}"/>
                </a:ext>
              </a:extLst>
            </p:cNvPr>
            <p:cNvSpPr/>
            <p:nvPr userDrawn="1"/>
          </p:nvSpPr>
          <p:spPr>
            <a:xfrm>
              <a:off x="4777558" y="0"/>
              <a:ext cx="4389250" cy="6858000"/>
            </a:xfrm>
            <a:custGeom>
              <a:avLst/>
              <a:gdLst>
                <a:gd name="connsiteX0" fmla="*/ 2039448 w 4389250"/>
                <a:gd name="connsiteY0" fmla="*/ 0 h 6858000"/>
                <a:gd name="connsiteX1" fmla="*/ 2783030 w 4389250"/>
                <a:gd name="connsiteY1" fmla="*/ 0 h 6858000"/>
                <a:gd name="connsiteX2" fmla="*/ 2854818 w 4389250"/>
                <a:gd name="connsiteY2" fmla="*/ 53222 h 6858000"/>
                <a:gd name="connsiteX3" fmla="*/ 4388762 w 4389250"/>
                <a:gd name="connsiteY3" fmla="*/ 2923229 h 6858000"/>
                <a:gd name="connsiteX4" fmla="*/ 692952 w 4389250"/>
                <a:gd name="connsiteY4" fmla="*/ 6796091 h 6858000"/>
                <a:gd name="connsiteX5" fmla="*/ 498457 w 4389250"/>
                <a:gd name="connsiteY5" fmla="*/ 6858000 h 6858000"/>
                <a:gd name="connsiteX6" fmla="*/ 0 w 4389250"/>
                <a:gd name="connsiteY6" fmla="*/ 6858000 h 6858000"/>
                <a:gd name="connsiteX7" fmla="*/ 163544 w 4389250"/>
                <a:gd name="connsiteY7" fmla="*/ 6793240 h 6858000"/>
                <a:gd name="connsiteX8" fmla="*/ 3648163 w 4389250"/>
                <a:gd name="connsiteY8" fmla="*/ 2892256 h 6858000"/>
                <a:gd name="connsiteX9" fmla="*/ 2055949 w 4389250"/>
                <a:gd name="connsiteY9" fmla="*/ 12634 h 6858000"/>
                <a:gd name="connsiteX10" fmla="*/ 2039448 w 4389250"/>
                <a:gd name="connsiteY10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389250" h="6858000">
                  <a:moveTo>
                    <a:pt x="2039448" y="0"/>
                  </a:moveTo>
                  <a:lnTo>
                    <a:pt x="2783030" y="0"/>
                  </a:lnTo>
                  <a:lnTo>
                    <a:pt x="2854818" y="53222"/>
                  </a:lnTo>
                  <a:cubicBezTo>
                    <a:pt x="3715038" y="727088"/>
                    <a:pt x="4367479" y="1656240"/>
                    <a:pt x="4388762" y="2923229"/>
                  </a:cubicBezTo>
                  <a:cubicBezTo>
                    <a:pt x="4425645" y="5114604"/>
                    <a:pt x="2365114" y="6242376"/>
                    <a:pt x="692952" y="6796091"/>
                  </a:cubicBezTo>
                  <a:lnTo>
                    <a:pt x="498457" y="6858000"/>
                  </a:lnTo>
                  <a:lnTo>
                    <a:pt x="0" y="6858000"/>
                  </a:lnTo>
                  <a:lnTo>
                    <a:pt x="163544" y="6793240"/>
                  </a:lnTo>
                  <a:cubicBezTo>
                    <a:pt x="1669864" y="6179291"/>
                    <a:pt x="3711092" y="4949986"/>
                    <a:pt x="3648163" y="2892256"/>
                  </a:cubicBezTo>
                  <a:cubicBezTo>
                    <a:pt x="3610657" y="1644998"/>
                    <a:pt x="2917462" y="702965"/>
                    <a:pt x="2055949" y="12634"/>
                  </a:cubicBezTo>
                  <a:lnTo>
                    <a:pt x="2039448" y="0"/>
                  </a:lnTo>
                  <a:close/>
                </a:path>
              </a:pathLst>
            </a:custGeom>
            <a:solidFill>
              <a:srgbClr val="E1F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err="1"/>
            </a:p>
          </p:txBody>
        </p:sp>
        <p:sp>
          <p:nvSpPr>
            <p:cNvPr id="21" name="צורה חופשית: צורה 20">
              <a:extLst>
                <a:ext uri="{FF2B5EF4-FFF2-40B4-BE49-F238E27FC236}">
                  <a16:creationId xmlns:a16="http://schemas.microsoft.com/office/drawing/2014/main" id="{9F261F25-391E-4495-9F8C-317D9B8B742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31193" y="2"/>
              <a:ext cx="4206981" cy="6857999"/>
            </a:xfrm>
            <a:custGeom>
              <a:avLst/>
              <a:gdLst>
                <a:gd name="connsiteX0" fmla="*/ 2134482 w 4206981"/>
                <a:gd name="connsiteY0" fmla="*/ 0 h 6857999"/>
                <a:gd name="connsiteX1" fmla="*/ 2565507 w 4206981"/>
                <a:gd name="connsiteY1" fmla="*/ 0 h 6857999"/>
                <a:gd name="connsiteX2" fmla="*/ 2607190 w 4206981"/>
                <a:gd name="connsiteY2" fmla="*/ 29852 h 6857999"/>
                <a:gd name="connsiteX3" fmla="*/ 4206859 w 4206981"/>
                <a:gd name="connsiteY3" fmla="*/ 2889873 h 6857999"/>
                <a:gd name="connsiteX4" fmla="*/ 364395 w 4206981"/>
                <a:gd name="connsiteY4" fmla="*/ 6830388 h 6857999"/>
                <a:gd name="connsiteX5" fmla="*/ 280110 w 4206981"/>
                <a:gd name="connsiteY5" fmla="*/ 6857999 h 6857999"/>
                <a:gd name="connsiteX6" fmla="*/ 0 w 4206981"/>
                <a:gd name="connsiteY6" fmla="*/ 6857999 h 6857999"/>
                <a:gd name="connsiteX7" fmla="*/ 67164 w 4206981"/>
                <a:gd name="connsiteY7" fmla="*/ 6831728 h 6857999"/>
                <a:gd name="connsiteX8" fmla="*/ 3516140 w 4206981"/>
                <a:gd name="connsiteY8" fmla="*/ 2908934 h 6857999"/>
                <a:gd name="connsiteX9" fmla="*/ 2319762 w 4206981"/>
                <a:gd name="connsiteY9" fmla="*/ 163793 h 6857999"/>
                <a:gd name="connsiteX10" fmla="*/ 2134482 w 4206981"/>
                <a:gd name="connsiteY10" fmla="*/ 0 h 6857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06981" h="6857999">
                  <a:moveTo>
                    <a:pt x="2134482" y="0"/>
                  </a:moveTo>
                  <a:lnTo>
                    <a:pt x="2565507" y="0"/>
                  </a:lnTo>
                  <a:lnTo>
                    <a:pt x="2607190" y="29852"/>
                  </a:lnTo>
                  <a:cubicBezTo>
                    <a:pt x="3525928" y="721020"/>
                    <a:pt x="4217577" y="1658697"/>
                    <a:pt x="4206859" y="2889873"/>
                  </a:cubicBezTo>
                  <a:cubicBezTo>
                    <a:pt x="4186902" y="5047419"/>
                    <a:pt x="2074272" y="6248861"/>
                    <a:pt x="364395" y="6830388"/>
                  </a:cubicBezTo>
                  <a:lnTo>
                    <a:pt x="280110" y="6857999"/>
                  </a:lnTo>
                  <a:lnTo>
                    <a:pt x="0" y="6857999"/>
                  </a:lnTo>
                  <a:lnTo>
                    <a:pt x="67164" y="6831728"/>
                  </a:lnTo>
                  <a:cubicBezTo>
                    <a:pt x="1611971" y="6205232"/>
                    <a:pt x="3504906" y="4917315"/>
                    <a:pt x="3516140" y="2908934"/>
                  </a:cubicBezTo>
                  <a:cubicBezTo>
                    <a:pt x="3522095" y="1708731"/>
                    <a:pt x="3017034" y="819374"/>
                    <a:pt x="2319762" y="163793"/>
                  </a:cubicBezTo>
                  <a:lnTo>
                    <a:pt x="2134482" y="0"/>
                  </a:lnTo>
                  <a:close/>
                </a:path>
              </a:pathLst>
            </a:custGeom>
            <a:solidFill>
              <a:srgbClr val="E1F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rtl="0"/>
              <a:endParaRPr lang="en-US"/>
            </a:p>
          </p:txBody>
        </p:sp>
        <p:sp>
          <p:nvSpPr>
            <p:cNvPr id="22" name="צורה חופשית: צורה 21">
              <a:extLst>
                <a:ext uri="{FF2B5EF4-FFF2-40B4-BE49-F238E27FC236}">
                  <a16:creationId xmlns:a16="http://schemas.microsoft.com/office/drawing/2014/main" id="{703373F4-4545-463C-90D2-59838D91260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885728" y="1"/>
              <a:ext cx="4093156" cy="6857999"/>
            </a:xfrm>
            <a:custGeom>
              <a:avLst/>
              <a:gdLst>
                <a:gd name="connsiteX0" fmla="*/ 1916065 w 4093156"/>
                <a:gd name="connsiteY0" fmla="*/ 0 h 6857999"/>
                <a:gd name="connsiteX1" fmla="*/ 2481932 w 4093156"/>
                <a:gd name="connsiteY1" fmla="*/ 0 h 6857999"/>
                <a:gd name="connsiteX2" fmla="*/ 2637513 w 4093156"/>
                <a:gd name="connsiteY2" fmla="*/ 119981 h 6857999"/>
                <a:gd name="connsiteX3" fmla="*/ 4093021 w 4093156"/>
                <a:gd name="connsiteY3" fmla="*/ 2889873 h 6857999"/>
                <a:gd name="connsiteX4" fmla="*/ 424957 w 4093156"/>
                <a:gd name="connsiteY4" fmla="*/ 6820408 h 6857999"/>
                <a:gd name="connsiteX5" fmla="*/ 312696 w 4093156"/>
                <a:gd name="connsiteY5" fmla="*/ 6857999 h 6857999"/>
                <a:gd name="connsiteX6" fmla="*/ 0 w 4093156"/>
                <a:gd name="connsiteY6" fmla="*/ 6857999 h 6857999"/>
                <a:gd name="connsiteX7" fmla="*/ 37473 w 4093156"/>
                <a:gd name="connsiteY7" fmla="*/ 6843451 h 6857999"/>
                <a:gd name="connsiteX8" fmla="*/ 3414182 w 4093156"/>
                <a:gd name="connsiteY8" fmla="*/ 2923229 h 6857999"/>
                <a:gd name="connsiteX9" fmla="*/ 1931972 w 4093156"/>
                <a:gd name="connsiteY9" fmla="*/ 12867 h 6857999"/>
                <a:gd name="connsiteX10" fmla="*/ 1916065 w 4093156"/>
                <a:gd name="connsiteY10" fmla="*/ 0 h 6857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93156" h="6857999">
                  <a:moveTo>
                    <a:pt x="1916065" y="0"/>
                  </a:moveTo>
                  <a:lnTo>
                    <a:pt x="2481932" y="0"/>
                  </a:lnTo>
                  <a:lnTo>
                    <a:pt x="2637513" y="119981"/>
                  </a:lnTo>
                  <a:cubicBezTo>
                    <a:pt x="3461823" y="790118"/>
                    <a:pt x="4082377" y="1693319"/>
                    <a:pt x="4093021" y="2889873"/>
                  </a:cubicBezTo>
                  <a:cubicBezTo>
                    <a:pt x="4112374" y="5087764"/>
                    <a:pt x="2050364" y="6254462"/>
                    <a:pt x="424957" y="6820408"/>
                  </a:cubicBezTo>
                  <a:lnTo>
                    <a:pt x="312696" y="6857999"/>
                  </a:lnTo>
                  <a:lnTo>
                    <a:pt x="0" y="6857999"/>
                  </a:lnTo>
                  <a:lnTo>
                    <a:pt x="37473" y="6843451"/>
                  </a:lnTo>
                  <a:cubicBezTo>
                    <a:pt x="1492772" y="6258553"/>
                    <a:pt x="3443881" y="5043389"/>
                    <a:pt x="3414182" y="2923229"/>
                  </a:cubicBezTo>
                  <a:cubicBezTo>
                    <a:pt x="3397211" y="1658102"/>
                    <a:pt x="2750863" y="707246"/>
                    <a:pt x="1931972" y="12867"/>
                  </a:cubicBezTo>
                  <a:lnTo>
                    <a:pt x="1916065" y="0"/>
                  </a:lnTo>
                  <a:close/>
                </a:path>
              </a:pathLst>
            </a:custGeom>
            <a:solidFill>
              <a:srgbClr val="E1F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rtl="0"/>
              <a:endParaRPr lang="en-US"/>
            </a:p>
          </p:txBody>
        </p:sp>
        <p:sp>
          <p:nvSpPr>
            <p:cNvPr id="23" name="צורה חופשית: צורה 22">
              <a:extLst>
                <a:ext uri="{FF2B5EF4-FFF2-40B4-BE49-F238E27FC236}">
                  <a16:creationId xmlns:a16="http://schemas.microsoft.com/office/drawing/2014/main" id="{590407C2-26F7-45D5-BE31-B110BBC5207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973203" y="1"/>
              <a:ext cx="2425707" cy="2659585"/>
            </a:xfrm>
            <a:custGeom>
              <a:avLst/>
              <a:gdLst>
                <a:gd name="connsiteX0" fmla="*/ 0 w 2425707"/>
                <a:gd name="connsiteY0" fmla="*/ 0 h 2659585"/>
                <a:gd name="connsiteX1" fmla="*/ 544789 w 2425707"/>
                <a:gd name="connsiteY1" fmla="*/ 0 h 2659585"/>
                <a:gd name="connsiteX2" fmla="*/ 617562 w 2425707"/>
                <a:gd name="connsiteY2" fmla="*/ 48632 h 2659585"/>
                <a:gd name="connsiteX3" fmla="*/ 2425707 w 2425707"/>
                <a:gd name="connsiteY3" fmla="*/ 2659585 h 2659585"/>
                <a:gd name="connsiteX4" fmla="*/ 1558654 w 2425707"/>
                <a:gd name="connsiteY4" fmla="*/ 2659585 h 2659585"/>
                <a:gd name="connsiteX5" fmla="*/ 140026 w 2425707"/>
                <a:gd name="connsiteY5" fmla="*/ 105783 h 2659585"/>
                <a:gd name="connsiteX6" fmla="*/ 0 w 2425707"/>
                <a:gd name="connsiteY6" fmla="*/ 0 h 2659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25707" h="2659585">
                  <a:moveTo>
                    <a:pt x="0" y="0"/>
                  </a:moveTo>
                  <a:lnTo>
                    <a:pt x="544789" y="0"/>
                  </a:lnTo>
                  <a:lnTo>
                    <a:pt x="617562" y="48632"/>
                  </a:lnTo>
                  <a:cubicBezTo>
                    <a:pt x="1525571" y="684578"/>
                    <a:pt x="2263581" y="1537343"/>
                    <a:pt x="2425707" y="2659585"/>
                  </a:cubicBezTo>
                  <a:lnTo>
                    <a:pt x="1558654" y="2659585"/>
                  </a:lnTo>
                  <a:cubicBezTo>
                    <a:pt x="1555379" y="1581578"/>
                    <a:pt x="942724" y="742636"/>
                    <a:pt x="140026" y="10578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1F0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rtl="0"/>
              <a:endParaRPr lang="en-US"/>
            </a:p>
          </p:txBody>
        </p:sp>
      </p:grpSp>
      <p:pic>
        <p:nvPicPr>
          <p:cNvPr id="13" name="תמונה 12">
            <a:extLst>
              <a:ext uri="{FF2B5EF4-FFF2-40B4-BE49-F238E27FC236}">
                <a16:creationId xmlns:a16="http://schemas.microsoft.com/office/drawing/2014/main" id="{C889F92E-54E5-4148-B838-023E4ACC68F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762" y="389003"/>
            <a:ext cx="3414056" cy="1400739"/>
          </a:xfrm>
          <a:prstGeom prst="rect">
            <a:avLst/>
          </a:prstGeom>
        </p:spPr>
      </p:pic>
      <p:sp>
        <p:nvSpPr>
          <p:cNvPr id="26" name="מציין מיקום טקסט 46">
            <a:extLst>
              <a:ext uri="{FF2B5EF4-FFF2-40B4-BE49-F238E27FC236}">
                <a16:creationId xmlns:a16="http://schemas.microsoft.com/office/drawing/2014/main" id="{E8764290-FB38-42DB-A451-B6028A7F4AA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047315" y="5945551"/>
            <a:ext cx="2037913" cy="360000"/>
          </a:xfrm>
        </p:spPr>
        <p:txBody>
          <a:bodyPr>
            <a:noAutofit/>
          </a:bodyPr>
          <a:lstStyle>
            <a:lvl1pPr algn="ctr">
              <a:spcBef>
                <a:spcPts val="0"/>
              </a:spcBef>
              <a:defRPr sz="2000" b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30" name="כותרת 1">
            <a:extLst>
              <a:ext uri="{FF2B5EF4-FFF2-40B4-BE49-F238E27FC236}">
                <a16:creationId xmlns:a16="http://schemas.microsoft.com/office/drawing/2014/main" id="{9ABE937E-880A-485B-B24C-45CBD5961E9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66884" y="2947395"/>
            <a:ext cx="10998774" cy="1330920"/>
          </a:xfrm>
        </p:spPr>
        <p:txBody>
          <a:bodyPr>
            <a:noAutofit/>
          </a:bodyPr>
          <a:lstStyle>
            <a:lvl1pPr algn="ctr">
              <a:lnSpc>
                <a:spcPts val="4400"/>
              </a:lnSpc>
              <a:defRPr sz="4800" baseline="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31" name="מציין מיקום טקסט 46">
            <a:extLst>
              <a:ext uri="{FF2B5EF4-FFF2-40B4-BE49-F238E27FC236}">
                <a16:creationId xmlns:a16="http://schemas.microsoft.com/office/drawing/2014/main" id="{DBBED7A2-FE66-4BAE-B1DF-AE0297E5DF3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688591" y="5071255"/>
            <a:ext cx="2880000" cy="325683"/>
          </a:xfrm>
        </p:spPr>
        <p:txBody>
          <a:bodyPr vert="horz" lIns="108878" tIns="54439" rIns="108878" bIns="54439" rtlCol="0">
            <a:noAutofit/>
          </a:bodyPr>
          <a:lstStyle>
            <a:lvl1pPr>
              <a:defRPr lang="en-US" sz="2000" b="1" dirty="0">
                <a:solidFill>
                  <a:schemeClr val="accent1"/>
                </a:solidFill>
                <a:latin typeface="+mn-lt"/>
              </a:defRPr>
            </a:lvl1pPr>
          </a:lstStyle>
          <a:p>
            <a:pPr lvl="0">
              <a:spcBef>
                <a:spcPts val="0"/>
              </a:spcBef>
            </a:pPr>
            <a:r>
              <a:rPr lang="en-US" dirty="0"/>
              <a:t>Name</a:t>
            </a:r>
          </a:p>
        </p:txBody>
      </p:sp>
      <p:sp>
        <p:nvSpPr>
          <p:cNvPr id="32" name="מציין מיקום טקסט 46">
            <a:extLst>
              <a:ext uri="{FF2B5EF4-FFF2-40B4-BE49-F238E27FC236}">
                <a16:creationId xmlns:a16="http://schemas.microsoft.com/office/drawing/2014/main" id="{04D61B56-6656-4B35-905A-D7A6DE36E9E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222942" y="5071255"/>
            <a:ext cx="2880000" cy="325683"/>
          </a:xfrm>
        </p:spPr>
        <p:txBody>
          <a:bodyPr vert="horz" lIns="108878" tIns="54439" rIns="108878" bIns="54439" rtlCol="0">
            <a:noAutofit/>
          </a:bodyPr>
          <a:lstStyle>
            <a:lvl1pPr rtl="0">
              <a:defRPr lang="en-US" sz="2000" b="1" dirty="0">
                <a:solidFill>
                  <a:schemeClr val="accent1"/>
                </a:solidFill>
                <a:latin typeface="+mn-lt"/>
              </a:defRPr>
            </a:lvl1pPr>
          </a:lstStyle>
          <a:p>
            <a:pPr lvl="0">
              <a:spcBef>
                <a:spcPts val="0"/>
              </a:spcBef>
            </a:pPr>
            <a:r>
              <a:rPr lang="en-US" dirty="0"/>
              <a:t>Text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3CA7211-2781-4CC7-A862-D01C14DA3256}"/>
              </a:ext>
            </a:extLst>
          </p:cNvPr>
          <p:cNvSpPr txBox="1"/>
          <p:nvPr userDrawn="1"/>
        </p:nvSpPr>
        <p:spPr>
          <a:xfrm>
            <a:off x="2041970" y="5082995"/>
            <a:ext cx="16466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0" kern="1200" baseline="0" dirty="0">
                <a:solidFill>
                  <a:schemeClr val="accent1"/>
                </a:solidFill>
                <a:latin typeface="+mn-lt"/>
                <a:ea typeface="+mn-ea"/>
                <a:cs typeface="Tahoma" panose="020B0604030504040204" pitchFamily="34" charset="0"/>
              </a:rPr>
              <a:t>Presented by: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8239F56A-2FC9-4842-8E82-805A8A15B5D4}"/>
              </a:ext>
            </a:extLst>
          </p:cNvPr>
          <p:cNvSpPr txBox="1"/>
          <p:nvPr userDrawn="1"/>
        </p:nvSpPr>
        <p:spPr>
          <a:xfrm>
            <a:off x="6591952" y="5082995"/>
            <a:ext cx="6813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0" kern="1200" baseline="0" dirty="0">
                <a:solidFill>
                  <a:schemeClr val="accent1"/>
                </a:solidFill>
                <a:latin typeface="+mn-lt"/>
                <a:ea typeface="+mn-ea"/>
                <a:cs typeface="Tahoma" panose="020B0604030504040204" pitchFamily="34" charset="0"/>
              </a:rPr>
              <a:t>For: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025BB3E-08E5-45D6-B257-2910811173C9}"/>
              </a:ext>
            </a:extLst>
          </p:cNvPr>
          <p:cNvSpPr txBox="1"/>
          <p:nvPr userDrawn="1"/>
        </p:nvSpPr>
        <p:spPr>
          <a:xfrm>
            <a:off x="622779" y="6418428"/>
            <a:ext cx="12281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bg1"/>
                </a:solidFill>
              </a:rPr>
              <a:t>© ETSI 2019</a:t>
            </a:r>
            <a:endParaRPr lang="he-IL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17200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תמונה 10">
            <a:extLst>
              <a:ext uri="{FF2B5EF4-FFF2-40B4-BE49-F238E27FC236}">
                <a16:creationId xmlns:a16="http://schemas.microsoft.com/office/drawing/2014/main" id="{41ED0645-EEA7-4500-A273-D7D147FF9B7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4723632"/>
            <a:ext cx="12192000" cy="1856941"/>
          </a:xfrm>
          <a:prstGeom prst="rect">
            <a:avLst/>
          </a:prstGeom>
        </p:spPr>
      </p:pic>
      <p:sp>
        <p:nvSpPr>
          <p:cNvPr id="9" name="מציין מיקום של כותרת 1">
            <a:extLst>
              <a:ext uri="{FF2B5EF4-FFF2-40B4-BE49-F238E27FC236}">
                <a16:creationId xmlns:a16="http://schemas.microsoft.com/office/drawing/2014/main" id="{EA62C280-1267-4CDA-A4BE-BD0F68AECDA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759" y="274702"/>
            <a:ext cx="8904188" cy="866110"/>
          </a:xfrm>
          <a:prstGeom prst="rect">
            <a:avLst/>
          </a:prstGeom>
        </p:spPr>
        <p:txBody>
          <a:bodyPr vert="horz" lIns="108878" tIns="54439" rIns="108878" bIns="54439" rtlCol="0" anchor="b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מציין מיקום תוכן 4">
            <a:extLst>
              <a:ext uri="{FF2B5EF4-FFF2-40B4-BE49-F238E27FC236}">
                <a16:creationId xmlns:a16="http://schemas.microsoft.com/office/drawing/2014/main" id="{7348B2B8-4808-4ED7-8666-99CDB2003C22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09758" y="1600570"/>
            <a:ext cx="8904190" cy="404068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</a:lstStyle>
          <a:p>
            <a:pPr lvl="0"/>
            <a:r>
              <a:rPr lang="en-US" dirty="0"/>
              <a:t>Click to add text</a:t>
            </a:r>
            <a:endParaRPr lang="he-IL" dirty="0"/>
          </a:p>
          <a:p>
            <a:pPr lvl="1"/>
            <a:r>
              <a:rPr lang="en-US" dirty="0"/>
              <a:t>2nd level</a:t>
            </a:r>
            <a:endParaRPr lang="he-IL" dirty="0"/>
          </a:p>
          <a:p>
            <a:pPr lvl="2"/>
            <a:r>
              <a:rPr lang="en-US" dirty="0"/>
              <a:t>3rd level</a:t>
            </a:r>
            <a:endParaRPr lang="he-IL" dirty="0"/>
          </a:p>
          <a:p>
            <a:pPr lvl="3"/>
            <a:r>
              <a:rPr lang="en-US" dirty="0"/>
              <a:t>4th level</a:t>
            </a:r>
            <a:endParaRPr lang="he-IL" dirty="0"/>
          </a:p>
          <a:p>
            <a:pPr lvl="4"/>
            <a:r>
              <a:rPr lang="en-US" dirty="0"/>
              <a:t>5th level</a:t>
            </a:r>
          </a:p>
          <a:p>
            <a:pPr lvl="5"/>
            <a:r>
              <a:rPr lang="en-US" dirty="0"/>
              <a:t>6th level</a:t>
            </a:r>
          </a:p>
          <a:p>
            <a:pPr lvl="6"/>
            <a:r>
              <a:rPr lang="en-US" dirty="0"/>
              <a:t>7th level</a:t>
            </a:r>
          </a:p>
          <a:p>
            <a:pPr lvl="7"/>
            <a:r>
              <a:rPr lang="en-US" dirty="0"/>
              <a:t>8th level</a:t>
            </a:r>
            <a:endParaRPr lang="he-IL" dirty="0"/>
          </a:p>
        </p:txBody>
      </p:sp>
      <p:pic>
        <p:nvPicPr>
          <p:cNvPr id="45" name="תמונה 44">
            <a:extLst>
              <a:ext uri="{FF2B5EF4-FFF2-40B4-BE49-F238E27FC236}">
                <a16:creationId xmlns:a16="http://schemas.microsoft.com/office/drawing/2014/main" id="{4522AFBD-9A9E-4F45-B8FE-CE5FB2376C0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C6B10DB2-7748-4164-B8A2-F994322A381A}"/>
              </a:ext>
            </a:extLst>
          </p:cNvPr>
          <p:cNvSpPr txBox="1"/>
          <p:nvPr userDrawn="1"/>
        </p:nvSpPr>
        <p:spPr>
          <a:xfrm>
            <a:off x="622779" y="6418428"/>
            <a:ext cx="12281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bg1"/>
                </a:solidFill>
              </a:rPr>
              <a:t>© ETSI 2019</a:t>
            </a:r>
            <a:endParaRPr lang="he-IL" sz="1400" dirty="0">
              <a:solidFill>
                <a:schemeClr val="bg1"/>
              </a:solidFill>
            </a:endParaRPr>
          </a:p>
        </p:txBody>
      </p:sp>
      <p:sp>
        <p:nvSpPr>
          <p:cNvPr id="13" name="Footer Placeholder 3">
            <a:extLst>
              <a:ext uri="{FF2B5EF4-FFF2-40B4-BE49-F238E27FC236}">
                <a16:creationId xmlns:a16="http://schemas.microsoft.com/office/drawing/2014/main" id="{26445544-3A41-40EE-90C9-7278D1A41F38}"/>
              </a:ext>
            </a:extLst>
          </p:cNvPr>
          <p:cNvSpPr txBox="1">
            <a:spLocks/>
          </p:cNvSpPr>
          <p:nvPr userDrawn="1"/>
        </p:nvSpPr>
        <p:spPr>
          <a:xfrm>
            <a:off x="11205491" y="6387771"/>
            <a:ext cx="629893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lang="en-US" sz="700" kern="1200" smtClean="0">
                <a:solidFill>
                  <a:srgbClr val="A6AACA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B8C81157-9992-4BD3-B8A9-14B1E5882052}" type="slidenum">
              <a:rPr lang="en-US" sz="1400" baseline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algn="r"/>
              <a:t>‹#›</a:t>
            </a:fld>
            <a:endParaRPr lang="en-US" sz="1400" baseline="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מציין מיקום של כותרת תחתונה 4">
            <a:extLst>
              <a:ext uri="{FF2B5EF4-FFF2-40B4-BE49-F238E27FC236}">
                <a16:creationId xmlns:a16="http://schemas.microsoft.com/office/drawing/2014/main" id="{8A44ADFC-C522-4FBB-9F00-E4F5D9DA093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88995"/>
            <a:ext cx="4114800" cy="365125"/>
          </a:xfrm>
          <a:prstGeom prst="rect">
            <a:avLst/>
          </a:prstGeom>
        </p:spPr>
        <p:txBody>
          <a:bodyPr vert="horz" lIns="108878" tIns="54439" rIns="108878" bIns="54439" rtlCol="0" anchor="ctr">
            <a:noAutofit/>
          </a:bodyPr>
          <a:lstStyle>
            <a:lvl1pPr>
              <a:defRPr lang="en-US" sz="1400" baseline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ctr">
              <a:buFont typeface="Wingdings" panose="05000000000000000000" pitchFamily="2" charset="2"/>
              <a:buNone/>
            </a:pPr>
            <a:r>
              <a:rPr lang="en-US"/>
              <a:t>ADD SECTION NAME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03975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מחבר ישר 9">
            <a:extLst>
              <a:ext uri="{FF2B5EF4-FFF2-40B4-BE49-F238E27FC236}">
                <a16:creationId xmlns:a16="http://schemas.microsoft.com/office/drawing/2014/main" id="{F2461A2C-52BF-4F6E-AC6D-0086E64568D6}"/>
              </a:ext>
            </a:extLst>
          </p:cNvPr>
          <p:cNvCxnSpPr/>
          <p:nvPr userDrawn="1"/>
        </p:nvCxnSpPr>
        <p:spPr>
          <a:xfrm>
            <a:off x="609758" y="1140812"/>
            <a:ext cx="11582242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מציין מיקום של כותרת 1">
            <a:extLst>
              <a:ext uri="{FF2B5EF4-FFF2-40B4-BE49-F238E27FC236}">
                <a16:creationId xmlns:a16="http://schemas.microsoft.com/office/drawing/2014/main" id="{EA62C280-1267-4CDA-A4BE-BD0F68AECDA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759" y="274702"/>
            <a:ext cx="9525657" cy="866110"/>
          </a:xfrm>
          <a:prstGeom prst="rect">
            <a:avLst/>
          </a:prstGeom>
        </p:spPr>
        <p:txBody>
          <a:bodyPr vert="horz" lIns="108878" tIns="54439" rIns="108878" bIns="54439" rtlCol="0" anchor="b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מציין מיקום תוכן 4">
            <a:extLst>
              <a:ext uri="{FF2B5EF4-FFF2-40B4-BE49-F238E27FC236}">
                <a16:creationId xmlns:a16="http://schemas.microsoft.com/office/drawing/2014/main" id="{7348B2B8-4808-4ED7-8666-99CDB2003C22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09758" y="1600571"/>
            <a:ext cx="11225625" cy="4680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</a:lstStyle>
          <a:p>
            <a:pPr lvl="0"/>
            <a:r>
              <a:rPr lang="en-US" dirty="0"/>
              <a:t>Click to add text</a:t>
            </a:r>
            <a:endParaRPr lang="he-IL" dirty="0"/>
          </a:p>
          <a:p>
            <a:pPr lvl="1"/>
            <a:r>
              <a:rPr lang="en-US" dirty="0"/>
              <a:t>2nd level</a:t>
            </a:r>
            <a:endParaRPr lang="he-IL" dirty="0"/>
          </a:p>
          <a:p>
            <a:pPr lvl="2"/>
            <a:r>
              <a:rPr lang="en-US" dirty="0"/>
              <a:t>3rd level</a:t>
            </a:r>
            <a:endParaRPr lang="he-IL" dirty="0"/>
          </a:p>
          <a:p>
            <a:pPr lvl="3"/>
            <a:r>
              <a:rPr lang="en-US" dirty="0"/>
              <a:t>4th level</a:t>
            </a:r>
            <a:endParaRPr lang="he-IL" dirty="0"/>
          </a:p>
          <a:p>
            <a:pPr lvl="4"/>
            <a:r>
              <a:rPr lang="en-US" dirty="0"/>
              <a:t>5th level</a:t>
            </a:r>
          </a:p>
          <a:p>
            <a:pPr lvl="5"/>
            <a:r>
              <a:rPr lang="en-US" dirty="0"/>
              <a:t>6th level</a:t>
            </a:r>
          </a:p>
          <a:p>
            <a:pPr lvl="6"/>
            <a:r>
              <a:rPr lang="en-US" dirty="0"/>
              <a:t>7th level</a:t>
            </a:r>
          </a:p>
          <a:p>
            <a:pPr lvl="7"/>
            <a:r>
              <a:rPr lang="en-US" dirty="0"/>
              <a:t>8th level</a:t>
            </a:r>
            <a:endParaRPr lang="he-IL" dirty="0"/>
          </a:p>
        </p:txBody>
      </p:sp>
      <p:pic>
        <p:nvPicPr>
          <p:cNvPr id="8" name="תמונה 7">
            <a:extLst>
              <a:ext uri="{FF2B5EF4-FFF2-40B4-BE49-F238E27FC236}">
                <a16:creationId xmlns:a16="http://schemas.microsoft.com/office/drawing/2014/main" id="{D9A40441-B7FA-4C56-A9F6-81667400FCC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AB85ED7-A3EC-4840-B6B7-F3AAEA6A7EC6}"/>
              </a:ext>
            </a:extLst>
          </p:cNvPr>
          <p:cNvSpPr txBox="1"/>
          <p:nvPr userDrawn="1"/>
        </p:nvSpPr>
        <p:spPr>
          <a:xfrm>
            <a:off x="622779" y="6418428"/>
            <a:ext cx="12281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bg1"/>
                </a:solidFill>
              </a:rPr>
              <a:t>© ETSI 2019</a:t>
            </a:r>
            <a:endParaRPr lang="he-IL" sz="1400" dirty="0">
              <a:solidFill>
                <a:schemeClr val="bg1"/>
              </a:solidFill>
            </a:endParaRPr>
          </a:p>
        </p:txBody>
      </p:sp>
      <p:sp>
        <p:nvSpPr>
          <p:cNvPr id="14" name="Footer Placeholder 3">
            <a:extLst>
              <a:ext uri="{FF2B5EF4-FFF2-40B4-BE49-F238E27FC236}">
                <a16:creationId xmlns:a16="http://schemas.microsoft.com/office/drawing/2014/main" id="{65198F5C-2171-4B1F-A434-2CDEB837F2F1}"/>
              </a:ext>
            </a:extLst>
          </p:cNvPr>
          <p:cNvSpPr txBox="1">
            <a:spLocks/>
          </p:cNvSpPr>
          <p:nvPr userDrawn="1"/>
        </p:nvSpPr>
        <p:spPr>
          <a:xfrm>
            <a:off x="11205491" y="6387771"/>
            <a:ext cx="629893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lang="en-US" sz="700" kern="1200" smtClean="0">
                <a:solidFill>
                  <a:srgbClr val="A6AACA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B8C81157-9992-4BD3-B8A9-14B1E5882052}" type="slidenum">
              <a:rPr lang="en-US" sz="1400" baseline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algn="r"/>
              <a:t>‹#›</a:t>
            </a:fld>
            <a:endParaRPr lang="en-US" sz="1400" baseline="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מציין מיקום של כותרת תחתונה 4">
            <a:extLst>
              <a:ext uri="{FF2B5EF4-FFF2-40B4-BE49-F238E27FC236}">
                <a16:creationId xmlns:a16="http://schemas.microsoft.com/office/drawing/2014/main" id="{DC49BE82-A312-486A-93E3-F95DCDD2EC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88995"/>
            <a:ext cx="4114800" cy="365125"/>
          </a:xfrm>
          <a:prstGeom prst="rect">
            <a:avLst/>
          </a:prstGeom>
        </p:spPr>
        <p:txBody>
          <a:bodyPr vert="horz" lIns="108878" tIns="54439" rIns="108878" bIns="54439" rtlCol="0" anchor="ctr">
            <a:noAutofit/>
          </a:bodyPr>
          <a:lstStyle>
            <a:lvl1pPr>
              <a:defRPr lang="en-US" sz="1400" baseline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ctr">
              <a:buFont typeface="Wingdings" panose="05000000000000000000" pitchFamily="2" charset="2"/>
              <a:buNone/>
            </a:pPr>
            <a:r>
              <a:rPr lang="en-US"/>
              <a:t>ADD SECTION NAME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241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מציין מיקום של כותרת 1">
            <a:extLst>
              <a:ext uri="{FF2B5EF4-FFF2-40B4-BE49-F238E27FC236}">
                <a16:creationId xmlns:a16="http://schemas.microsoft.com/office/drawing/2014/main" id="{EA62C280-1267-4CDA-A4BE-BD0F68AECDA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759" y="274702"/>
            <a:ext cx="9525657" cy="866110"/>
          </a:xfrm>
          <a:prstGeom prst="rect">
            <a:avLst/>
          </a:prstGeom>
        </p:spPr>
        <p:txBody>
          <a:bodyPr vert="horz" lIns="108878" tIns="54439" rIns="108878" bIns="54439" rtlCol="0" anchor="b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מציין מיקום תוכן 4">
            <a:extLst>
              <a:ext uri="{FF2B5EF4-FFF2-40B4-BE49-F238E27FC236}">
                <a16:creationId xmlns:a16="http://schemas.microsoft.com/office/drawing/2014/main" id="{7348B2B8-4808-4ED7-8666-99CDB2003C22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09758" y="1600571"/>
            <a:ext cx="5508000" cy="4680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</a:lstStyle>
          <a:p>
            <a:pPr lvl="0"/>
            <a:r>
              <a:rPr lang="en-US" dirty="0"/>
              <a:t>Click to add text</a:t>
            </a:r>
            <a:endParaRPr lang="he-IL" dirty="0"/>
          </a:p>
          <a:p>
            <a:pPr lvl="1"/>
            <a:r>
              <a:rPr lang="en-US" dirty="0"/>
              <a:t>2nd level</a:t>
            </a:r>
            <a:endParaRPr lang="he-IL" dirty="0"/>
          </a:p>
          <a:p>
            <a:pPr lvl="2"/>
            <a:r>
              <a:rPr lang="en-US" dirty="0"/>
              <a:t>3rd level</a:t>
            </a:r>
            <a:endParaRPr lang="he-IL" dirty="0"/>
          </a:p>
          <a:p>
            <a:pPr lvl="3"/>
            <a:r>
              <a:rPr lang="en-US" dirty="0"/>
              <a:t>4th level</a:t>
            </a:r>
            <a:endParaRPr lang="he-IL" dirty="0"/>
          </a:p>
          <a:p>
            <a:pPr lvl="4"/>
            <a:r>
              <a:rPr lang="en-US" dirty="0"/>
              <a:t>5th level</a:t>
            </a:r>
          </a:p>
          <a:p>
            <a:pPr lvl="5"/>
            <a:r>
              <a:rPr lang="en-US" dirty="0"/>
              <a:t>6th level</a:t>
            </a:r>
          </a:p>
          <a:p>
            <a:pPr lvl="6"/>
            <a:r>
              <a:rPr lang="en-US" dirty="0"/>
              <a:t>7th level</a:t>
            </a:r>
          </a:p>
          <a:p>
            <a:pPr lvl="7"/>
            <a:r>
              <a:rPr lang="en-US" dirty="0"/>
              <a:t>8th level</a:t>
            </a:r>
            <a:endParaRPr lang="he-IL" dirty="0"/>
          </a:p>
        </p:txBody>
      </p:sp>
      <p:sp>
        <p:nvSpPr>
          <p:cNvPr id="6" name="מציין מיקום תוכן 4">
            <a:extLst>
              <a:ext uri="{FF2B5EF4-FFF2-40B4-BE49-F238E27FC236}">
                <a16:creationId xmlns:a16="http://schemas.microsoft.com/office/drawing/2014/main" id="{C3D68647-40BB-4E40-9D12-4180680B3A93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327384" y="1600571"/>
            <a:ext cx="5508000" cy="4680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</a:lstStyle>
          <a:p>
            <a:pPr lvl="0"/>
            <a:r>
              <a:rPr lang="en-US" dirty="0"/>
              <a:t>Click to add text</a:t>
            </a:r>
            <a:endParaRPr lang="he-IL" dirty="0"/>
          </a:p>
          <a:p>
            <a:pPr lvl="1"/>
            <a:r>
              <a:rPr lang="en-US" dirty="0"/>
              <a:t>2nd level</a:t>
            </a:r>
            <a:endParaRPr lang="he-IL" dirty="0"/>
          </a:p>
          <a:p>
            <a:pPr lvl="2"/>
            <a:r>
              <a:rPr lang="en-US" dirty="0"/>
              <a:t>3rd level</a:t>
            </a:r>
            <a:endParaRPr lang="he-IL" dirty="0"/>
          </a:p>
          <a:p>
            <a:pPr lvl="3"/>
            <a:r>
              <a:rPr lang="en-US" dirty="0"/>
              <a:t>4th level</a:t>
            </a:r>
            <a:endParaRPr lang="he-IL" dirty="0"/>
          </a:p>
          <a:p>
            <a:pPr lvl="4"/>
            <a:r>
              <a:rPr lang="en-US" dirty="0"/>
              <a:t>5th level</a:t>
            </a:r>
          </a:p>
          <a:p>
            <a:pPr lvl="5"/>
            <a:r>
              <a:rPr lang="en-US" dirty="0"/>
              <a:t>6th level</a:t>
            </a:r>
          </a:p>
          <a:p>
            <a:pPr lvl="6"/>
            <a:r>
              <a:rPr lang="en-US" dirty="0"/>
              <a:t>7th level</a:t>
            </a:r>
          </a:p>
          <a:p>
            <a:pPr lvl="7"/>
            <a:r>
              <a:rPr lang="en-US" dirty="0"/>
              <a:t>8th level</a:t>
            </a:r>
            <a:endParaRPr lang="he-IL" dirty="0"/>
          </a:p>
        </p:txBody>
      </p:sp>
      <p:cxnSp>
        <p:nvCxnSpPr>
          <p:cNvPr id="8" name="מחבר ישר 7">
            <a:extLst>
              <a:ext uri="{FF2B5EF4-FFF2-40B4-BE49-F238E27FC236}">
                <a16:creationId xmlns:a16="http://schemas.microsoft.com/office/drawing/2014/main" id="{19F36860-9811-4767-99D7-F50368208E0C}"/>
              </a:ext>
            </a:extLst>
          </p:cNvPr>
          <p:cNvCxnSpPr/>
          <p:nvPr userDrawn="1"/>
        </p:nvCxnSpPr>
        <p:spPr>
          <a:xfrm>
            <a:off x="609758" y="1140812"/>
            <a:ext cx="11582242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תמונה 9">
            <a:extLst>
              <a:ext uri="{FF2B5EF4-FFF2-40B4-BE49-F238E27FC236}">
                <a16:creationId xmlns:a16="http://schemas.microsoft.com/office/drawing/2014/main" id="{4AA17FF7-E86C-4838-AB9C-3F47BB9CABF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38B0F238-C625-43A1-9C2B-130EAD00CCFA}"/>
              </a:ext>
            </a:extLst>
          </p:cNvPr>
          <p:cNvSpPr txBox="1"/>
          <p:nvPr userDrawn="1"/>
        </p:nvSpPr>
        <p:spPr>
          <a:xfrm>
            <a:off x="622779" y="6418428"/>
            <a:ext cx="12281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bg1"/>
                </a:solidFill>
              </a:rPr>
              <a:t>© ETSI 2019</a:t>
            </a:r>
            <a:endParaRPr lang="he-IL" sz="1400" dirty="0">
              <a:solidFill>
                <a:schemeClr val="bg1"/>
              </a:solidFill>
            </a:endParaRPr>
          </a:p>
        </p:txBody>
      </p:sp>
      <p:sp>
        <p:nvSpPr>
          <p:cNvPr id="14" name="Footer Placeholder 3">
            <a:extLst>
              <a:ext uri="{FF2B5EF4-FFF2-40B4-BE49-F238E27FC236}">
                <a16:creationId xmlns:a16="http://schemas.microsoft.com/office/drawing/2014/main" id="{34AFCAF6-F960-4857-B88B-801B85C0EDD4}"/>
              </a:ext>
            </a:extLst>
          </p:cNvPr>
          <p:cNvSpPr txBox="1">
            <a:spLocks/>
          </p:cNvSpPr>
          <p:nvPr userDrawn="1"/>
        </p:nvSpPr>
        <p:spPr>
          <a:xfrm>
            <a:off x="11205491" y="6387771"/>
            <a:ext cx="629893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lang="en-US" sz="700" kern="1200" smtClean="0">
                <a:solidFill>
                  <a:srgbClr val="A6AACA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B8C81157-9992-4BD3-B8A9-14B1E5882052}" type="slidenum">
              <a:rPr lang="en-US" sz="1400" baseline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algn="r"/>
              <a:t>‹#›</a:t>
            </a:fld>
            <a:endParaRPr lang="en-US" sz="1400" baseline="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מציין מיקום של כותרת תחתונה 4">
            <a:extLst>
              <a:ext uri="{FF2B5EF4-FFF2-40B4-BE49-F238E27FC236}">
                <a16:creationId xmlns:a16="http://schemas.microsoft.com/office/drawing/2014/main" id="{2260128B-980F-4208-97DA-26FBB1E943D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88995"/>
            <a:ext cx="4114800" cy="365125"/>
          </a:xfrm>
          <a:prstGeom prst="rect">
            <a:avLst/>
          </a:prstGeom>
        </p:spPr>
        <p:txBody>
          <a:bodyPr vert="horz" lIns="108878" tIns="54439" rIns="108878" bIns="54439" rtlCol="0" anchor="ctr">
            <a:noAutofit/>
          </a:bodyPr>
          <a:lstStyle>
            <a:lvl1pPr>
              <a:defRPr lang="en-US" sz="1400" baseline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ctr">
              <a:buFont typeface="Wingdings" panose="05000000000000000000" pitchFamily="2" charset="2"/>
              <a:buNone/>
            </a:pPr>
            <a:r>
              <a:rPr lang="en-US"/>
              <a:t>ADD SECTION NAME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53443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- General 1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כותרת 1">
            <a:extLst>
              <a:ext uri="{FF2B5EF4-FFF2-40B4-BE49-F238E27FC236}">
                <a16:creationId xmlns:a16="http://schemas.microsoft.com/office/drawing/2014/main" id="{5301E480-981E-49AF-B552-C702B15BAE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257890" y="3429000"/>
            <a:ext cx="3600000" cy="2678030"/>
          </a:xfrm>
        </p:spPr>
        <p:txBody>
          <a:bodyPr anchor="t">
            <a:noAutofit/>
          </a:bodyPr>
          <a:lstStyle>
            <a:lvl1pPr algn="ctr">
              <a:lnSpc>
                <a:spcPts val="4800"/>
              </a:lnSpc>
              <a:defRPr sz="4800" b="0" cap="none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Divider headline</a:t>
            </a:r>
          </a:p>
        </p:txBody>
      </p:sp>
      <p:pic>
        <p:nvPicPr>
          <p:cNvPr id="34" name="תמונה 33">
            <a:extLst>
              <a:ext uri="{FF2B5EF4-FFF2-40B4-BE49-F238E27FC236}">
                <a16:creationId xmlns:a16="http://schemas.microsoft.com/office/drawing/2014/main" id="{6F7F4453-8800-4C06-BF90-006519AAEA5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65FA8BA-D507-4143-9C90-4DEEE643B2ED}"/>
              </a:ext>
            </a:extLst>
          </p:cNvPr>
          <p:cNvSpPr txBox="1"/>
          <p:nvPr userDrawn="1"/>
        </p:nvSpPr>
        <p:spPr>
          <a:xfrm>
            <a:off x="622779" y="6418428"/>
            <a:ext cx="12281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tx1"/>
                </a:solidFill>
              </a:rPr>
              <a:t>© ETSI 2019</a:t>
            </a:r>
            <a:endParaRPr lang="he-IL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4704800"/>
      </p:ext>
    </p:extLst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- General Divider 1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0" name="מחבר ישר 79">
            <a:extLst>
              <a:ext uri="{FF2B5EF4-FFF2-40B4-BE49-F238E27FC236}">
                <a16:creationId xmlns:a16="http://schemas.microsoft.com/office/drawing/2014/main" id="{6D31CB01-F4A3-47B4-9C21-E340F9C27871}"/>
              </a:ext>
            </a:extLst>
          </p:cNvPr>
          <p:cNvCxnSpPr>
            <a:cxnSpLocks/>
          </p:cNvCxnSpPr>
          <p:nvPr userDrawn="1"/>
        </p:nvCxnSpPr>
        <p:spPr>
          <a:xfrm>
            <a:off x="609758" y="1140812"/>
            <a:ext cx="90000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מציין מיקום של כותרת 1">
            <a:extLst>
              <a:ext uri="{FF2B5EF4-FFF2-40B4-BE49-F238E27FC236}">
                <a16:creationId xmlns:a16="http://schemas.microsoft.com/office/drawing/2014/main" id="{EA62C280-1267-4CDA-A4BE-BD0F68AECDA9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609760" y="274702"/>
            <a:ext cx="9000000" cy="866110"/>
          </a:xfrm>
          <a:prstGeom prst="rect">
            <a:avLst/>
          </a:prstGeom>
        </p:spPr>
        <p:txBody>
          <a:bodyPr vert="horz" lIns="108878" tIns="54439" rIns="108878" bIns="54439" rtlCol="0" anchor="b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מציין מיקום תוכן 4">
            <a:extLst>
              <a:ext uri="{FF2B5EF4-FFF2-40B4-BE49-F238E27FC236}">
                <a16:creationId xmlns:a16="http://schemas.microsoft.com/office/drawing/2014/main" id="{7348B2B8-4808-4ED7-8666-99CDB2003C22}"/>
              </a:ext>
            </a:extLst>
          </p:cNvPr>
          <p:cNvSpPr>
            <a:spLocks noGrp="1"/>
          </p:cNvSpPr>
          <p:nvPr userDrawn="1">
            <p:ph sz="quarter" idx="10" hasCustomPrompt="1"/>
          </p:nvPr>
        </p:nvSpPr>
        <p:spPr>
          <a:xfrm>
            <a:off x="609758" y="1600571"/>
            <a:ext cx="9000000" cy="4680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</a:lstStyle>
          <a:p>
            <a:pPr lvl="0"/>
            <a:r>
              <a:rPr lang="en-US" dirty="0"/>
              <a:t>Click to add text</a:t>
            </a:r>
            <a:endParaRPr lang="he-IL" dirty="0"/>
          </a:p>
          <a:p>
            <a:pPr lvl="1"/>
            <a:r>
              <a:rPr lang="en-US" dirty="0"/>
              <a:t>2nd level</a:t>
            </a:r>
            <a:endParaRPr lang="he-IL" dirty="0"/>
          </a:p>
          <a:p>
            <a:pPr lvl="2"/>
            <a:r>
              <a:rPr lang="en-US" dirty="0"/>
              <a:t>3rd level</a:t>
            </a:r>
            <a:endParaRPr lang="he-IL" dirty="0"/>
          </a:p>
          <a:p>
            <a:pPr lvl="3"/>
            <a:r>
              <a:rPr lang="en-US" dirty="0"/>
              <a:t>4th level</a:t>
            </a:r>
            <a:endParaRPr lang="he-IL" dirty="0"/>
          </a:p>
          <a:p>
            <a:pPr lvl="4"/>
            <a:r>
              <a:rPr lang="en-US" dirty="0"/>
              <a:t>5th level</a:t>
            </a:r>
          </a:p>
          <a:p>
            <a:pPr lvl="5"/>
            <a:r>
              <a:rPr lang="en-US" dirty="0"/>
              <a:t>6th level</a:t>
            </a:r>
          </a:p>
          <a:p>
            <a:pPr lvl="6"/>
            <a:r>
              <a:rPr lang="en-US" dirty="0"/>
              <a:t>7th level</a:t>
            </a:r>
          </a:p>
          <a:p>
            <a:pPr lvl="7"/>
            <a:r>
              <a:rPr lang="en-US" dirty="0"/>
              <a:t>8th level</a:t>
            </a:r>
            <a:endParaRPr lang="he-IL" dirty="0"/>
          </a:p>
        </p:txBody>
      </p:sp>
      <p:pic>
        <p:nvPicPr>
          <p:cNvPr id="13" name="תמונה 12">
            <a:extLst>
              <a:ext uri="{FF2B5EF4-FFF2-40B4-BE49-F238E27FC236}">
                <a16:creationId xmlns:a16="http://schemas.microsoft.com/office/drawing/2014/main" id="{51374FC3-FDE5-46BE-9615-D545EFC9B39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BA1F6496-27E9-440D-92D9-60D5EEE5B905}"/>
              </a:ext>
            </a:extLst>
          </p:cNvPr>
          <p:cNvSpPr txBox="1"/>
          <p:nvPr userDrawn="1"/>
        </p:nvSpPr>
        <p:spPr>
          <a:xfrm>
            <a:off x="622779" y="6418428"/>
            <a:ext cx="12281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bg1"/>
                </a:solidFill>
              </a:rPr>
              <a:t>© ETSI 2019</a:t>
            </a:r>
            <a:endParaRPr lang="he-IL" sz="1400" dirty="0">
              <a:solidFill>
                <a:schemeClr val="bg1"/>
              </a:solidFill>
            </a:endParaRPr>
          </a:p>
        </p:txBody>
      </p:sp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307B9D33-FEF9-4380-BD20-9D29DB9F42DA}"/>
              </a:ext>
            </a:extLst>
          </p:cNvPr>
          <p:cNvSpPr txBox="1">
            <a:spLocks/>
          </p:cNvSpPr>
          <p:nvPr userDrawn="1"/>
        </p:nvSpPr>
        <p:spPr>
          <a:xfrm>
            <a:off x="11205491" y="6387771"/>
            <a:ext cx="629893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lang="en-US" sz="700" kern="1200" smtClean="0">
                <a:solidFill>
                  <a:srgbClr val="A6AACA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B8C81157-9992-4BD3-B8A9-14B1E5882052}" type="slidenum">
              <a:rPr lang="en-US" sz="1400" baseline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algn="r"/>
              <a:t>‹#›</a:t>
            </a:fld>
            <a:endParaRPr lang="en-US" sz="1400" baseline="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מציין מיקום של כותרת תחתונה 4">
            <a:extLst>
              <a:ext uri="{FF2B5EF4-FFF2-40B4-BE49-F238E27FC236}">
                <a16:creationId xmlns:a16="http://schemas.microsoft.com/office/drawing/2014/main" id="{779A6DAA-8FF7-4657-8B3F-431C0F1923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88995"/>
            <a:ext cx="4114800" cy="365125"/>
          </a:xfrm>
          <a:prstGeom prst="rect">
            <a:avLst/>
          </a:prstGeom>
        </p:spPr>
        <p:txBody>
          <a:bodyPr vert="horz" lIns="108878" tIns="54439" rIns="108878" bIns="54439" rtlCol="0" anchor="ctr">
            <a:noAutofit/>
          </a:bodyPr>
          <a:lstStyle>
            <a:lvl1pPr>
              <a:defRPr lang="en-US" sz="1400" baseline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ctr">
              <a:buFont typeface="Wingdings" panose="05000000000000000000" pitchFamily="2" charset="2"/>
              <a:buNone/>
            </a:pPr>
            <a:r>
              <a:rPr lang="en-US"/>
              <a:t>ADD SECTION NAME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29132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- General 2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כותרת 1">
            <a:extLst>
              <a:ext uri="{FF2B5EF4-FFF2-40B4-BE49-F238E27FC236}">
                <a16:creationId xmlns:a16="http://schemas.microsoft.com/office/drawing/2014/main" id="{5301E480-981E-49AF-B552-C702B15BAE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257890" y="3429000"/>
            <a:ext cx="3600000" cy="2678030"/>
          </a:xfrm>
        </p:spPr>
        <p:txBody>
          <a:bodyPr anchor="t">
            <a:noAutofit/>
          </a:bodyPr>
          <a:lstStyle>
            <a:lvl1pPr algn="ctr">
              <a:lnSpc>
                <a:spcPts val="4800"/>
              </a:lnSpc>
              <a:defRPr sz="4800" b="0" cap="none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Divider headline</a:t>
            </a:r>
          </a:p>
        </p:txBody>
      </p:sp>
      <p:pic>
        <p:nvPicPr>
          <p:cNvPr id="34" name="תמונה 33">
            <a:extLst>
              <a:ext uri="{FF2B5EF4-FFF2-40B4-BE49-F238E27FC236}">
                <a16:creationId xmlns:a16="http://schemas.microsoft.com/office/drawing/2014/main" id="{6F7F4453-8800-4C06-BF90-006519AAEA5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5000C9C-5F4A-4137-B5D6-C7CBCBA749CF}"/>
              </a:ext>
            </a:extLst>
          </p:cNvPr>
          <p:cNvSpPr txBox="1"/>
          <p:nvPr userDrawn="1"/>
        </p:nvSpPr>
        <p:spPr>
          <a:xfrm>
            <a:off x="622779" y="6418428"/>
            <a:ext cx="12281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tx1"/>
                </a:solidFill>
              </a:rPr>
              <a:t>© ETSI 2019</a:t>
            </a:r>
            <a:endParaRPr lang="he-IL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2136761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- General Divider 2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0" name="מחבר ישר 79">
            <a:extLst>
              <a:ext uri="{FF2B5EF4-FFF2-40B4-BE49-F238E27FC236}">
                <a16:creationId xmlns:a16="http://schemas.microsoft.com/office/drawing/2014/main" id="{6D31CB01-F4A3-47B4-9C21-E340F9C27871}"/>
              </a:ext>
            </a:extLst>
          </p:cNvPr>
          <p:cNvCxnSpPr>
            <a:cxnSpLocks/>
          </p:cNvCxnSpPr>
          <p:nvPr userDrawn="1"/>
        </p:nvCxnSpPr>
        <p:spPr>
          <a:xfrm>
            <a:off x="609758" y="1140812"/>
            <a:ext cx="90000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מציין מיקום של כותרת 1">
            <a:extLst>
              <a:ext uri="{FF2B5EF4-FFF2-40B4-BE49-F238E27FC236}">
                <a16:creationId xmlns:a16="http://schemas.microsoft.com/office/drawing/2014/main" id="{EA62C280-1267-4CDA-A4BE-BD0F68AECDA9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609760" y="274702"/>
            <a:ext cx="9000000" cy="866110"/>
          </a:xfrm>
          <a:prstGeom prst="rect">
            <a:avLst/>
          </a:prstGeom>
        </p:spPr>
        <p:txBody>
          <a:bodyPr vert="horz" lIns="108878" tIns="54439" rIns="108878" bIns="54439" rtlCol="0" anchor="b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מציין מיקום תוכן 4">
            <a:extLst>
              <a:ext uri="{FF2B5EF4-FFF2-40B4-BE49-F238E27FC236}">
                <a16:creationId xmlns:a16="http://schemas.microsoft.com/office/drawing/2014/main" id="{7348B2B8-4808-4ED7-8666-99CDB2003C22}"/>
              </a:ext>
            </a:extLst>
          </p:cNvPr>
          <p:cNvSpPr>
            <a:spLocks noGrp="1"/>
          </p:cNvSpPr>
          <p:nvPr userDrawn="1">
            <p:ph sz="quarter" idx="10" hasCustomPrompt="1"/>
          </p:nvPr>
        </p:nvSpPr>
        <p:spPr>
          <a:xfrm>
            <a:off x="609758" y="1600571"/>
            <a:ext cx="9000000" cy="4680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</a:lstStyle>
          <a:p>
            <a:pPr lvl="0"/>
            <a:r>
              <a:rPr lang="en-US" dirty="0"/>
              <a:t>Click to add text</a:t>
            </a:r>
            <a:endParaRPr lang="he-IL" dirty="0"/>
          </a:p>
          <a:p>
            <a:pPr lvl="1"/>
            <a:r>
              <a:rPr lang="en-US" dirty="0"/>
              <a:t>2nd level</a:t>
            </a:r>
            <a:endParaRPr lang="he-IL" dirty="0"/>
          </a:p>
          <a:p>
            <a:pPr lvl="2"/>
            <a:r>
              <a:rPr lang="en-US" dirty="0"/>
              <a:t>3rd level</a:t>
            </a:r>
            <a:endParaRPr lang="he-IL" dirty="0"/>
          </a:p>
          <a:p>
            <a:pPr lvl="3"/>
            <a:r>
              <a:rPr lang="en-US" dirty="0"/>
              <a:t>4th level</a:t>
            </a:r>
            <a:endParaRPr lang="he-IL" dirty="0"/>
          </a:p>
          <a:p>
            <a:pPr lvl="4"/>
            <a:r>
              <a:rPr lang="en-US" dirty="0"/>
              <a:t>5th level</a:t>
            </a:r>
          </a:p>
          <a:p>
            <a:pPr lvl="5"/>
            <a:r>
              <a:rPr lang="en-US" dirty="0"/>
              <a:t>6th level</a:t>
            </a:r>
          </a:p>
          <a:p>
            <a:pPr lvl="6"/>
            <a:r>
              <a:rPr lang="en-US" dirty="0"/>
              <a:t>7th level</a:t>
            </a:r>
          </a:p>
          <a:p>
            <a:pPr lvl="7"/>
            <a:r>
              <a:rPr lang="en-US" dirty="0"/>
              <a:t>8th level</a:t>
            </a:r>
            <a:endParaRPr lang="he-IL" dirty="0"/>
          </a:p>
        </p:txBody>
      </p:sp>
      <p:pic>
        <p:nvPicPr>
          <p:cNvPr id="13" name="תמונה 12">
            <a:extLst>
              <a:ext uri="{FF2B5EF4-FFF2-40B4-BE49-F238E27FC236}">
                <a16:creationId xmlns:a16="http://schemas.microsoft.com/office/drawing/2014/main" id="{51374FC3-FDE5-46BE-9615-D545EFC9B39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B15B2BD-39A7-4F11-A0F9-A8EBC07F4ED4}"/>
              </a:ext>
            </a:extLst>
          </p:cNvPr>
          <p:cNvSpPr txBox="1"/>
          <p:nvPr userDrawn="1"/>
        </p:nvSpPr>
        <p:spPr>
          <a:xfrm>
            <a:off x="622779" y="6418428"/>
            <a:ext cx="12281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bg1"/>
                </a:solidFill>
              </a:rPr>
              <a:t>© ETSI 2019</a:t>
            </a:r>
            <a:endParaRPr lang="he-IL" sz="1400" dirty="0">
              <a:solidFill>
                <a:schemeClr val="bg1"/>
              </a:solidFill>
            </a:endParaRPr>
          </a:p>
        </p:txBody>
      </p:sp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44E42D40-548C-4F03-B969-9E06A979BE34}"/>
              </a:ext>
            </a:extLst>
          </p:cNvPr>
          <p:cNvSpPr txBox="1">
            <a:spLocks/>
          </p:cNvSpPr>
          <p:nvPr userDrawn="1"/>
        </p:nvSpPr>
        <p:spPr>
          <a:xfrm>
            <a:off x="11205491" y="6387771"/>
            <a:ext cx="629893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lang="en-US" sz="700" kern="1200" smtClean="0">
                <a:solidFill>
                  <a:srgbClr val="A6AACA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B8C81157-9992-4BD3-B8A9-14B1E5882052}" type="slidenum">
              <a:rPr lang="en-US" sz="1400" baseline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algn="r"/>
              <a:t>‹#›</a:t>
            </a:fld>
            <a:endParaRPr lang="en-US" sz="1400" baseline="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מציין מיקום של כותרת תחתונה 4">
            <a:extLst>
              <a:ext uri="{FF2B5EF4-FFF2-40B4-BE49-F238E27FC236}">
                <a16:creationId xmlns:a16="http://schemas.microsoft.com/office/drawing/2014/main" id="{7A22057F-76AC-44E4-B9AA-1D791EFB56B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88995"/>
            <a:ext cx="4114800" cy="365125"/>
          </a:xfrm>
          <a:prstGeom prst="rect">
            <a:avLst/>
          </a:prstGeom>
        </p:spPr>
        <p:txBody>
          <a:bodyPr vert="horz" lIns="108878" tIns="54439" rIns="108878" bIns="54439" rtlCol="0" anchor="ctr">
            <a:noAutofit/>
          </a:bodyPr>
          <a:lstStyle>
            <a:lvl1pPr>
              <a:defRPr lang="en-US" sz="1400" baseline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ctr">
              <a:buFont typeface="Wingdings" panose="05000000000000000000" pitchFamily="2" charset="2"/>
              <a:buNone/>
            </a:pPr>
            <a:r>
              <a:rPr lang="en-US"/>
              <a:t>ADD SECTION NAME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834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מציין מיקום של כותרת 1">
            <a:extLst>
              <a:ext uri="{FF2B5EF4-FFF2-40B4-BE49-F238E27FC236}">
                <a16:creationId xmlns:a16="http://schemas.microsoft.com/office/drawing/2014/main" id="{2CFED113-5DDD-4FFD-8CCB-BC6D24C55D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759" y="274702"/>
            <a:ext cx="9525657" cy="866110"/>
          </a:xfrm>
          <a:prstGeom prst="rect">
            <a:avLst/>
          </a:prstGeom>
        </p:spPr>
        <p:txBody>
          <a:bodyPr vert="horz" lIns="108878" tIns="54439" rIns="108878" bIns="54439" rtlCol="0" anchor="b">
            <a:noAutofit/>
          </a:bodyPr>
          <a:lstStyle/>
          <a:p>
            <a:r>
              <a:rPr lang="en-US" dirty="0"/>
              <a:t>Click to edit headline style</a:t>
            </a:r>
          </a:p>
        </p:txBody>
      </p:sp>
      <p:sp>
        <p:nvSpPr>
          <p:cNvPr id="24" name="מציין מיקום טקסט 2">
            <a:extLst>
              <a:ext uri="{FF2B5EF4-FFF2-40B4-BE49-F238E27FC236}">
                <a16:creationId xmlns:a16="http://schemas.microsoft.com/office/drawing/2014/main" id="{C17FB1B4-EC1B-4F1E-A23B-7FB39219B1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759" y="1600571"/>
            <a:ext cx="11225625" cy="4527011"/>
          </a:xfrm>
          <a:prstGeom prst="rect">
            <a:avLst/>
          </a:prstGeom>
        </p:spPr>
        <p:txBody>
          <a:bodyPr vert="horz" lIns="108878" tIns="54439" rIns="108878" bIns="54439" rtlCol="0">
            <a:noAutofit/>
          </a:bodyPr>
          <a:lstStyle/>
          <a:p>
            <a:pPr lvl="0"/>
            <a:r>
              <a:rPr lang="en-US" dirty="0"/>
              <a:t>First Level Text</a:t>
            </a:r>
            <a:endParaRPr lang="he-IL" dirty="0"/>
          </a:p>
          <a:p>
            <a:pPr lvl="1"/>
            <a:r>
              <a:rPr lang="en-US" dirty="0"/>
              <a:t>First Level Bullet</a:t>
            </a:r>
            <a:endParaRPr lang="he-IL" dirty="0"/>
          </a:p>
          <a:p>
            <a:pPr lvl="2"/>
            <a:r>
              <a:rPr lang="en-US" dirty="0"/>
              <a:t>Second Level Bullet</a:t>
            </a:r>
          </a:p>
          <a:p>
            <a:pPr lvl="3"/>
            <a:r>
              <a:rPr lang="en-US" dirty="0"/>
              <a:t>Third Level Number</a:t>
            </a:r>
            <a:endParaRPr lang="he-IL" dirty="0"/>
          </a:p>
          <a:p>
            <a:pPr lvl="4"/>
            <a:r>
              <a:rPr lang="en-US" dirty="0"/>
              <a:t>First Level Number</a:t>
            </a:r>
          </a:p>
          <a:p>
            <a:pPr lvl="5"/>
            <a:r>
              <a:rPr lang="en-US" dirty="0"/>
              <a:t>Second Level Number</a:t>
            </a:r>
          </a:p>
          <a:p>
            <a:pPr lvl="6"/>
            <a:r>
              <a:rPr lang="en-US" dirty="0"/>
              <a:t>Third Level Number</a:t>
            </a:r>
          </a:p>
          <a:p>
            <a:pPr lvl="7"/>
            <a:r>
              <a:rPr lang="en-US" dirty="0"/>
              <a:t>Note</a:t>
            </a:r>
          </a:p>
        </p:txBody>
      </p:sp>
    </p:spTree>
    <p:extLst>
      <p:ext uri="{BB962C8B-B14F-4D97-AF65-F5344CB8AC3E}">
        <p14:creationId xmlns:p14="http://schemas.microsoft.com/office/powerpoint/2010/main" val="8536091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3" r:id="rId1"/>
    <p:sldLayoutId id="2147483800" r:id="rId2"/>
    <p:sldLayoutId id="2147483801" r:id="rId3"/>
    <p:sldLayoutId id="2147483660" r:id="rId4"/>
    <p:sldLayoutId id="2147483779" r:id="rId5"/>
    <p:sldLayoutId id="2147483832" r:id="rId6"/>
    <p:sldLayoutId id="2147483833" r:id="rId7"/>
    <p:sldLayoutId id="2147483834" r:id="rId8"/>
    <p:sldLayoutId id="2147483835" r:id="rId9"/>
    <p:sldLayoutId id="2147483836" r:id="rId10"/>
    <p:sldLayoutId id="2147483837" r:id="rId11"/>
    <p:sldLayoutId id="2147483838" r:id="rId12"/>
    <p:sldLayoutId id="2147483839" r:id="rId13"/>
    <p:sldLayoutId id="2147483840" r:id="rId14"/>
    <p:sldLayoutId id="2147483841" r:id="rId15"/>
  </p:sldLayoutIdLst>
  <p:hf hdr="0" dt="0"/>
  <p:txStyles>
    <p:titleStyle>
      <a:lvl1pPr algn="l" defTabSz="914400" rtl="0" eaLnBrk="1" latinLnBrk="0" hangingPunct="1">
        <a:lnSpc>
          <a:spcPts val="3000"/>
        </a:lnSpc>
        <a:spcBef>
          <a:spcPct val="0"/>
        </a:spcBef>
        <a:buNone/>
        <a:defRPr sz="3000" b="0" kern="1200" baseline="0">
          <a:solidFill>
            <a:schemeClr val="accent1"/>
          </a:solidFill>
          <a:latin typeface="+mn-lt"/>
          <a:ea typeface="+mj-ea"/>
          <a:cs typeface="Tahoma" panose="020B0604030504040204" pitchFamily="34" charset="0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1800"/>
        </a:spcBef>
        <a:buFont typeface="Wingdings" panose="05000000000000000000" pitchFamily="2" charset="2"/>
        <a:buNone/>
        <a:defRPr sz="2400" kern="1200" baseline="0">
          <a:solidFill>
            <a:schemeClr val="tx1"/>
          </a:solidFill>
          <a:latin typeface="+mn-lt"/>
          <a:ea typeface="+mn-ea"/>
          <a:cs typeface="Tahoma" panose="020B0604030504040204" pitchFamily="34" charset="0"/>
        </a:defRPr>
      </a:lvl1pPr>
      <a:lvl2pPr marL="360000" indent="-360000" algn="l" defTabSz="914400" rtl="0" eaLnBrk="1" latinLnBrk="0" hangingPunct="1">
        <a:lnSpc>
          <a:spcPct val="100000"/>
        </a:lnSpc>
        <a:spcBef>
          <a:spcPts val="1200"/>
        </a:spcBef>
        <a:buClr>
          <a:schemeClr val="accent3"/>
        </a:buClr>
        <a:buSzPct val="93000"/>
        <a:buFontTx/>
        <a:buBlip>
          <a:blip r:embed="rId17"/>
        </a:buBlip>
        <a:defRPr sz="2400" kern="1200" baseline="0">
          <a:solidFill>
            <a:schemeClr val="tx1"/>
          </a:solidFill>
          <a:latin typeface="+mj-lt"/>
          <a:ea typeface="+mn-ea"/>
          <a:cs typeface="Tahoma" panose="020B0604030504040204" pitchFamily="34" charset="0"/>
        </a:defRPr>
      </a:lvl2pPr>
      <a:lvl3pPr marL="720000" indent="-360000" algn="l" defTabSz="914400" rtl="0" eaLnBrk="1" latinLnBrk="0" hangingPunct="1">
        <a:lnSpc>
          <a:spcPct val="100000"/>
        </a:lnSpc>
        <a:spcBef>
          <a:spcPts val="600"/>
        </a:spcBef>
        <a:buClr>
          <a:schemeClr val="accent2"/>
        </a:buClr>
        <a:buSzPct val="93000"/>
        <a:buFontTx/>
        <a:buBlip>
          <a:blip r:embed="rId17"/>
        </a:buBlip>
        <a:defRPr sz="2000" kern="1200" baseline="0">
          <a:solidFill>
            <a:schemeClr val="tx1"/>
          </a:solidFill>
          <a:latin typeface="+mj-lt"/>
          <a:ea typeface="+mn-ea"/>
          <a:cs typeface="Tahoma" panose="020B0604030504040204" pitchFamily="34" charset="0"/>
        </a:defRPr>
      </a:lvl3pPr>
      <a:lvl4pPr marL="1008000" indent="-288000" algn="l" defTabSz="914400" rtl="0" eaLnBrk="1" latinLnBrk="0" hangingPunct="1">
        <a:lnSpc>
          <a:spcPct val="100000"/>
        </a:lnSpc>
        <a:spcBef>
          <a:spcPts val="400"/>
        </a:spcBef>
        <a:buClr>
          <a:schemeClr val="accent2"/>
        </a:buClr>
        <a:buSzPct val="93000"/>
        <a:buFontTx/>
        <a:buBlip>
          <a:blip r:embed="rId17"/>
        </a:buBlip>
        <a:defRPr sz="1800" kern="1200" baseline="0">
          <a:solidFill>
            <a:schemeClr val="tx1"/>
          </a:solidFill>
          <a:latin typeface="+mj-lt"/>
          <a:ea typeface="+mn-ea"/>
          <a:cs typeface="Tahoma" panose="020B0604030504040204" pitchFamily="34" charset="0"/>
        </a:defRPr>
      </a:lvl4pPr>
      <a:lvl5pPr marL="360000" indent="-360000" algn="l" defTabSz="914400" rtl="0" eaLnBrk="1" latinLnBrk="0" hangingPunct="1">
        <a:lnSpc>
          <a:spcPct val="100000"/>
        </a:lnSpc>
        <a:spcBef>
          <a:spcPts val="1200"/>
        </a:spcBef>
        <a:buClr>
          <a:schemeClr val="accent2"/>
        </a:buClr>
        <a:buFont typeface="+mj-lt"/>
        <a:buAutoNum type="arabicPeriod"/>
        <a:defRPr sz="2400" kern="1200" baseline="0">
          <a:solidFill>
            <a:schemeClr val="tx1"/>
          </a:solidFill>
          <a:latin typeface="+mj-lt"/>
          <a:ea typeface="+mn-ea"/>
          <a:cs typeface="Tahoma" panose="020B0604030504040204" pitchFamily="34" charset="0"/>
        </a:defRPr>
      </a:lvl5pPr>
      <a:lvl6pPr marL="720000" indent="-360000" algn="l" defTabSz="914400" rtl="0" eaLnBrk="1" latinLnBrk="0" hangingPunct="1">
        <a:lnSpc>
          <a:spcPct val="100000"/>
        </a:lnSpc>
        <a:spcBef>
          <a:spcPts val="600"/>
        </a:spcBef>
        <a:buClr>
          <a:schemeClr val="accent2"/>
        </a:buClr>
        <a:buFont typeface="+mj-lt"/>
        <a:buAutoNum type="arabicParenR"/>
        <a:defRPr sz="2000" kern="1200" baseline="0">
          <a:solidFill>
            <a:schemeClr val="tx1"/>
          </a:solidFill>
          <a:latin typeface="+mj-lt"/>
          <a:ea typeface="+mn-ea"/>
          <a:cs typeface="Tahoma" panose="020B0604030504040204" pitchFamily="34" charset="0"/>
        </a:defRPr>
      </a:lvl6pPr>
      <a:lvl7pPr marL="1008000" indent="-288000" algn="l" defTabSz="914400" rtl="0" eaLnBrk="1" latinLnBrk="0" hangingPunct="1">
        <a:lnSpc>
          <a:spcPct val="100000"/>
        </a:lnSpc>
        <a:spcBef>
          <a:spcPts val="400"/>
        </a:spcBef>
        <a:buClr>
          <a:schemeClr val="accent2"/>
        </a:buClr>
        <a:buFont typeface="+mj-lt"/>
        <a:buAutoNum type="alphaLcParenR"/>
        <a:defRPr sz="1800" kern="1200" baseline="0">
          <a:solidFill>
            <a:schemeClr val="tx1"/>
          </a:solidFill>
          <a:latin typeface="+mj-lt"/>
          <a:ea typeface="+mn-ea"/>
          <a:cs typeface="Tahoma" panose="020B0604030504040204" pitchFamily="34" charset="0"/>
        </a:defRPr>
      </a:lvl7pPr>
      <a:lvl8pPr marL="0" indent="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None/>
        <a:defRPr sz="1600" kern="1200" baseline="0">
          <a:solidFill>
            <a:schemeClr val="tx1"/>
          </a:solidFill>
          <a:latin typeface="+mj-lt"/>
          <a:ea typeface="+mn-ea"/>
          <a:cs typeface="Tahoma" panose="020B0604030504040204" pitchFamily="34" charset="0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3960" userDrawn="1">
          <p15:clr>
            <a:srgbClr val="F26B43"/>
          </p15:clr>
        </p15:guide>
        <p15:guide id="3" orient="horz" pos="345" userDrawn="1">
          <p15:clr>
            <a:srgbClr val="F26B43"/>
          </p15:clr>
        </p15:guide>
        <p15:guide id="4" pos="336" userDrawn="1">
          <p15:clr>
            <a:srgbClr val="F26B43"/>
          </p15:clr>
        </p15:guide>
        <p15:guide id="5" pos="7334" userDrawn="1">
          <p15:clr>
            <a:srgbClr val="F26B43"/>
          </p15:clr>
        </p15:guide>
        <p15:guide id="6" orient="horz" pos="1192" userDrawn="1">
          <p15:clr>
            <a:srgbClr val="A4A3A4"/>
          </p15:clr>
        </p15:guide>
        <p15:guide id="7" orient="horz" pos="960" userDrawn="1">
          <p15:clr>
            <a:srgbClr val="A4A3A4"/>
          </p15:clr>
        </p15:guide>
        <p15:guide id="9" orient="horz" pos="1420" userDrawn="1">
          <p15:clr>
            <a:srgbClr val="A4A3A4"/>
          </p15:clr>
        </p15:guide>
        <p15:guide id="12" orient="horz" pos="2160" userDrawn="1">
          <p15:clr>
            <a:srgbClr val="A4A3A4"/>
          </p15:clr>
        </p15:guide>
        <p15:guide id="13" orient="horz" pos="632" userDrawn="1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docbox.etsi.org/MTS/MTS/05-CONTRIBUTIONS/2020/MTS(20)079029_STF_576_-__Results_of_the_Survey_on_RESTful_APIs.pptx" TargetMode="Externa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mailto:stf576@groups.etsi.org" TargetMode="External"/><Relationship Id="rId2" Type="http://schemas.openxmlformats.org/officeDocument/2006/relationships/hyperlink" Target="https://portal.etsi.org/STF/STFs/STF-HomePages/STF576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7.jpeg"/><Relationship Id="rId4" Type="http://schemas.openxmlformats.org/officeDocument/2006/relationships/image" Target="../media/image16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etsi.org/webapp/WorkProgram/Report_WorkItem.asp?WKI_ID=56708" TargetMode="External"/><Relationship Id="rId2" Type="http://schemas.openxmlformats.org/officeDocument/2006/relationships/hyperlink" Target="https://www.etsi.org/committee/mts" TargetMode="Externa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forge.etsi.org/rep/stf/stf-576/mts-203647-methodology-for-restful-apis-specifications-and-testing" TargetMode="Externa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מציין מיקום טקסט 4">
            <a:extLst>
              <a:ext uri="{FF2B5EF4-FFF2-40B4-BE49-F238E27FC236}">
                <a16:creationId xmlns:a16="http://schemas.microsoft.com/office/drawing/2014/main" id="{70EFC105-4126-4095-9808-AAFCC9AA83C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29.01.2020</a:t>
            </a:r>
          </a:p>
        </p:txBody>
      </p:sp>
      <p:sp>
        <p:nvSpPr>
          <p:cNvPr id="2" name="כותרת 1">
            <a:extLst>
              <a:ext uri="{FF2B5EF4-FFF2-40B4-BE49-F238E27FC236}">
                <a16:creationId xmlns:a16="http://schemas.microsoft.com/office/drawing/2014/main" id="{4A59707F-057E-4A2B-8139-5C96DDFC9F5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66884" y="2947395"/>
            <a:ext cx="10998774" cy="931878"/>
          </a:xfrm>
        </p:spPr>
        <p:txBody>
          <a:bodyPr/>
          <a:lstStyle/>
          <a:p>
            <a:r>
              <a:rPr lang="en-US" dirty="0"/>
              <a:t>STF 576 Activity r</a:t>
            </a:r>
            <a:r>
              <a:rPr lang="en-GB" dirty="0" err="1"/>
              <a:t>eport</a:t>
            </a:r>
            <a:endParaRPr lang="en-US" dirty="0"/>
          </a:p>
        </p:txBody>
      </p:sp>
      <p:sp>
        <p:nvSpPr>
          <p:cNvPr id="3" name="מציין מיקום טקסט 2">
            <a:extLst>
              <a:ext uri="{FF2B5EF4-FFF2-40B4-BE49-F238E27FC236}">
                <a16:creationId xmlns:a16="http://schemas.microsoft.com/office/drawing/2014/main" id="{383F8D3C-4FCC-45C2-A491-65EFF4E00AA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017445" y="5457510"/>
            <a:ext cx="3476837" cy="325683"/>
          </a:xfrm>
        </p:spPr>
        <p:txBody>
          <a:bodyPr/>
          <a:lstStyle/>
          <a:p>
            <a:r>
              <a:rPr lang="en-US" dirty="0"/>
              <a:t>ETSI Specialist Task Force 576</a:t>
            </a:r>
          </a:p>
        </p:txBody>
      </p:sp>
      <p:sp>
        <p:nvSpPr>
          <p:cNvPr id="4" name="מציין מיקום טקסט 3">
            <a:extLst>
              <a:ext uri="{FF2B5EF4-FFF2-40B4-BE49-F238E27FC236}">
                <a16:creationId xmlns:a16="http://schemas.microsoft.com/office/drawing/2014/main" id="{8156C221-E8FE-4FCC-B9EC-0C922B7AB2C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204469" y="5097783"/>
            <a:ext cx="2880000" cy="325683"/>
          </a:xfrm>
        </p:spPr>
        <p:txBody>
          <a:bodyPr/>
          <a:lstStyle/>
          <a:p>
            <a:r>
              <a:rPr lang="en-US" dirty="0"/>
              <a:t> </a:t>
            </a:r>
            <a:r>
              <a:rPr lang="en-GB" dirty="0"/>
              <a:t>MTS #79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77944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3ACC4C-779C-4413-B324-870CE98605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Highlights of the Survey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F2A1A0-18B9-43F7-8489-F421CBAA732D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lvl="1"/>
            <a:r>
              <a:rPr lang="en-US" dirty="0"/>
              <a:t>Major challenges in the specification of REST API</a:t>
            </a:r>
          </a:p>
          <a:p>
            <a:pPr lvl="2"/>
            <a:r>
              <a:rPr lang="en-US" dirty="0"/>
              <a:t>Inconsistency of and between documents</a:t>
            </a:r>
          </a:p>
          <a:p>
            <a:pPr lvl="2"/>
            <a:r>
              <a:rPr lang="en-US" dirty="0"/>
              <a:t>Growing size of documents</a:t>
            </a:r>
          </a:p>
          <a:p>
            <a:pPr lvl="1"/>
            <a:r>
              <a:rPr lang="en-US" dirty="0"/>
              <a:t>Important Topics to be covered in RESTful API Guide</a:t>
            </a:r>
          </a:p>
          <a:p>
            <a:pPr lvl="2"/>
            <a:r>
              <a:rPr lang="en-US" dirty="0"/>
              <a:t>Validation of API specifications</a:t>
            </a:r>
          </a:p>
          <a:p>
            <a:pPr lvl="2"/>
            <a:r>
              <a:rPr lang="en-US" dirty="0"/>
              <a:t>Selection and usage of tools</a:t>
            </a:r>
          </a:p>
          <a:p>
            <a:pPr lvl="2"/>
            <a:r>
              <a:rPr lang="en-US" dirty="0"/>
              <a:t>Examples of standard deliverables (TPs, TDs, ATS)</a:t>
            </a:r>
          </a:p>
          <a:p>
            <a:pPr lvl="1"/>
            <a:r>
              <a:rPr lang="en-US" dirty="0"/>
              <a:t>Importance of Interoperability and Conformance testing</a:t>
            </a:r>
          </a:p>
          <a:p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EAE103E-B0E0-4564-B9C6-B7FDFF116A57}"/>
              </a:ext>
            </a:extLst>
          </p:cNvPr>
          <p:cNvSpPr/>
          <p:nvPr/>
        </p:nvSpPr>
        <p:spPr>
          <a:xfrm rot="614575">
            <a:off x="7445996" y="556923"/>
            <a:ext cx="2606361" cy="1167778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400" b="1" dirty="0"/>
              <a:t>Contributed as </a:t>
            </a:r>
          </a:p>
          <a:p>
            <a:pPr algn="ctr"/>
            <a:r>
              <a:rPr lang="en-GB" sz="2400" b="1" dirty="0">
                <a:hlinkClick r:id="rId2"/>
              </a:rPr>
              <a:t>MTS(20)079029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4969006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A1D004-A314-42D3-9B42-845213A3AE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Next steps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749789-A09C-4968-B3DD-76AAB69BC9AE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F2F #2 (02-05 March in Gottingen)</a:t>
            </a:r>
          </a:p>
          <a:p>
            <a:pPr marL="702900" lvl="1" indent="-342900">
              <a:buFont typeface="Arial" panose="020B0604020202020204" pitchFamily="34" charset="0"/>
              <a:buChar char="•"/>
            </a:pPr>
            <a:r>
              <a:rPr lang="en-GB" dirty="0"/>
              <a:t>To finalize key decisions and split drafting parts</a:t>
            </a:r>
          </a:p>
          <a:p>
            <a:pPr marL="702900" lvl="1" indent="-342900">
              <a:buFont typeface="Arial" panose="020B0604020202020204" pitchFamily="34" charset="0"/>
              <a:buChar char="•"/>
            </a:pPr>
            <a:r>
              <a:rPr lang="en-GB" dirty="0"/>
              <a:t>To plan dissemination and communication activities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ETSI Meetings attended</a:t>
            </a:r>
          </a:p>
          <a:p>
            <a:pPr marL="702900" lvl="1" indent="-342900">
              <a:buFont typeface="Arial" panose="020B0604020202020204" pitchFamily="34" charset="0"/>
              <a:buChar char="•"/>
            </a:pPr>
            <a:r>
              <a:rPr lang="en-GB" dirty="0"/>
              <a:t>MEC and NFV Plenaries in February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E54B319-763B-41DE-B9B4-BC6C9337847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US"/>
              <a:t>ADD SECTION NAME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7697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59939D-E021-4873-8F2B-53ECA909BA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MTS Feedback and STF proposals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FBD359-0EE9-406A-88DA-1411D4DDD602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Guidance and feedback from MTS is most welcome</a:t>
            </a:r>
          </a:p>
          <a:p>
            <a:pPr marL="702900" lvl="1" indent="-342900">
              <a:buFont typeface="Arial" panose="020B0604020202020204" pitchFamily="34" charset="0"/>
              <a:buChar char="•"/>
            </a:pPr>
            <a:r>
              <a:rPr lang="en-GB" dirty="0"/>
              <a:t>On the draft as well as on the activities for dissemination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Proposal 1 (for decision)</a:t>
            </a:r>
          </a:p>
          <a:p>
            <a:pPr marL="702900" lvl="1" indent="-342900">
              <a:buFont typeface="Arial" panose="020B0604020202020204" pitchFamily="34" charset="0"/>
              <a:buChar char="•"/>
            </a:pPr>
            <a:r>
              <a:rPr lang="en-GB" dirty="0"/>
              <a:t>Opening a rest.etsi.org portal to allow collaboration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Proposal 2 (for decision)</a:t>
            </a:r>
          </a:p>
          <a:p>
            <a:pPr marL="702900" lvl="1" indent="-342900">
              <a:buFont typeface="Arial" panose="020B0604020202020204" pitchFamily="34" charset="0"/>
              <a:buChar char="•"/>
            </a:pPr>
            <a:r>
              <a:rPr lang="en-GB" dirty="0"/>
              <a:t>Opening the STF workspace for public read access and ETSI delegates to report (more details in the Progress Report)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22DC9F3-75A6-44EB-8E72-2870BF29743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US"/>
              <a:t>ADD SECTION NAME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95952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כותרת 2">
            <a:extLst>
              <a:ext uri="{FF2B5EF4-FFF2-40B4-BE49-F238E27FC236}">
                <a16:creationId xmlns:a16="http://schemas.microsoft.com/office/drawing/2014/main" id="{0975B0CF-ED61-4BB8-883A-4C0439B7B9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collaborate with us</a:t>
            </a:r>
          </a:p>
        </p:txBody>
      </p:sp>
      <p:sp>
        <p:nvSpPr>
          <p:cNvPr id="6" name="מציין מיקום תוכן 5">
            <a:extLst>
              <a:ext uri="{FF2B5EF4-FFF2-40B4-BE49-F238E27FC236}">
                <a16:creationId xmlns:a16="http://schemas.microsoft.com/office/drawing/2014/main" id="{2D0DA5E3-0066-4AD3-B908-4A283028E86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09758" y="1347651"/>
            <a:ext cx="11225625" cy="4680000"/>
          </a:xfrm>
        </p:spPr>
        <p:txBody>
          <a:bodyPr/>
          <a:lstStyle/>
          <a:p>
            <a:pPr lvl="1"/>
            <a:r>
              <a:rPr lang="en-US" dirty="0"/>
              <a:t>Get in contact: </a:t>
            </a:r>
            <a:r>
              <a:rPr lang="en-US" dirty="0">
                <a:hlinkClick r:id="rId2"/>
              </a:rPr>
              <a:t>https://portal.etsi.org/STF/STFs/STF-HomePages/STF576</a:t>
            </a:r>
            <a:r>
              <a:rPr lang="en-US" dirty="0"/>
              <a:t>  </a:t>
            </a:r>
          </a:p>
          <a:p>
            <a:pPr lvl="1"/>
            <a:r>
              <a:rPr lang="en-US" dirty="0"/>
              <a:t>Email: </a:t>
            </a:r>
            <a:r>
              <a:rPr lang="en-US" dirty="0">
                <a:hlinkClick r:id="rId3"/>
              </a:rPr>
              <a:t>stf576@groups.etsi.org</a:t>
            </a:r>
            <a:r>
              <a:rPr lang="en-US" dirty="0"/>
              <a:t> </a:t>
            </a:r>
          </a:p>
        </p:txBody>
      </p:sp>
      <p:sp>
        <p:nvSpPr>
          <p:cNvPr id="4" name="כותרת 2">
            <a:extLst>
              <a:ext uri="{FF2B5EF4-FFF2-40B4-BE49-F238E27FC236}">
                <a16:creationId xmlns:a16="http://schemas.microsoft.com/office/drawing/2014/main" id="{B99D2420-3968-43B4-9B54-9F81A2363BFA}"/>
              </a:ext>
            </a:extLst>
          </p:cNvPr>
          <p:cNvSpPr txBox="1">
            <a:spLocks/>
          </p:cNvSpPr>
          <p:nvPr/>
        </p:nvSpPr>
        <p:spPr>
          <a:xfrm>
            <a:off x="8058987" y="5751949"/>
            <a:ext cx="3398842" cy="831349"/>
          </a:xfrm>
          <a:prstGeom prst="rect">
            <a:avLst/>
          </a:prstGeom>
        </p:spPr>
        <p:txBody>
          <a:bodyPr vert="horz" lIns="108878" tIns="54439" rIns="108878" bIns="54439" rtlCol="0" anchor="b">
            <a:noAutofit/>
          </a:bodyPr>
          <a:lstStyle>
            <a:lvl1pPr algn="l" defTabSz="914400" rtl="0" eaLnBrk="1" latinLnBrk="0" hangingPunct="1">
              <a:lnSpc>
                <a:spcPts val="3000"/>
              </a:lnSpc>
              <a:spcBef>
                <a:spcPct val="0"/>
              </a:spcBef>
              <a:buNone/>
              <a:defRPr sz="3000" b="0" kern="1200" baseline="0">
                <a:solidFill>
                  <a:schemeClr val="accent1"/>
                </a:solidFill>
                <a:latin typeface="+mn-lt"/>
                <a:ea typeface="+mj-ea"/>
                <a:cs typeface="Tahoma" panose="020B0604030504040204" pitchFamily="34" charset="0"/>
              </a:defRPr>
            </a:lvl1pPr>
          </a:lstStyle>
          <a:p>
            <a:pPr algn="ctr"/>
            <a:r>
              <a:rPr lang="en-US" sz="5400" dirty="0"/>
              <a:t>Thank you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D4864DE-5227-4319-A2E1-89A4D644033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125" t="4006" r="23202" b="42863"/>
          <a:stretch/>
        </p:blipFill>
        <p:spPr>
          <a:xfrm>
            <a:off x="2153435" y="2895317"/>
            <a:ext cx="4769138" cy="261503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37BF1B5-0E6B-474A-9C0A-D746CCF0F352}"/>
              </a:ext>
            </a:extLst>
          </p:cNvPr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18"/>
          <a:stretch/>
        </p:blipFill>
        <p:spPr bwMode="auto">
          <a:xfrm>
            <a:off x="6922573" y="2895318"/>
            <a:ext cx="1962987" cy="230098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404386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09E16B-8CD6-497D-ADF7-0A2A6E6CB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Rationale and motivation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805DC6-6526-4073-BB75-DEDB8278411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09759" y="1280912"/>
            <a:ext cx="11225625" cy="4680000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REST API specifications more and more relevant in ETSI Groups</a:t>
            </a:r>
          </a:p>
          <a:p>
            <a:pPr marL="702900" lvl="1" indent="-342900">
              <a:buFont typeface="Arial" panose="020B0604020202020204" pitchFamily="34" charset="0"/>
              <a:buChar char="•"/>
            </a:pPr>
            <a:r>
              <a:rPr lang="en-GB" dirty="0"/>
              <a:t>ISG Multi-access Edge Computing, ISG Network Function Virtualisation, ISG Zero-touch Service Management, ISG Cross-cutting Information Management,            3GPP CT &amp; SA, OneM2M, …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Guidelines, methodologies and conventions needed</a:t>
            </a:r>
          </a:p>
          <a:p>
            <a:pPr marL="702900" lvl="1" indent="-342900">
              <a:buFont typeface="Arial" panose="020B0604020202020204" pitchFamily="34" charset="0"/>
              <a:buChar char="•"/>
            </a:pPr>
            <a:r>
              <a:rPr lang="en-GB" dirty="0"/>
              <a:t>Led to development of MEC 009, NFV-SOL 013 &amp; 015, …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C2B78EA-E015-467E-AC40-FEB2BDFF489F}"/>
              </a:ext>
            </a:extLst>
          </p:cNvPr>
          <p:cNvSpPr/>
          <p:nvPr/>
        </p:nvSpPr>
        <p:spPr>
          <a:xfrm>
            <a:off x="1182126" y="4232233"/>
            <a:ext cx="3553231" cy="221599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 hangingPunct="0">
              <a:spcAft>
                <a:spcPts val="0"/>
              </a:spcAft>
              <a:tabLst>
                <a:tab pos="900430" algn="l"/>
                <a:tab pos="2970530" algn="l"/>
                <a:tab pos="3780790" algn="l"/>
                <a:tab pos="4500880" algn="l"/>
              </a:tabLst>
            </a:pPr>
            <a:r>
              <a:rPr lang="en-GB" sz="2400" dirty="0">
                <a:cs typeface="Tahoma" panose="020B0604030504040204" pitchFamily="34" charset="0"/>
              </a:rPr>
              <a:t>RESTful APIs specification </a:t>
            </a:r>
          </a:p>
          <a:p>
            <a:pPr algn="just" hangingPunct="0">
              <a:spcAft>
                <a:spcPts val="0"/>
              </a:spcAft>
              <a:tabLst>
                <a:tab pos="900430" algn="l"/>
                <a:tab pos="2970530" algn="l"/>
                <a:tab pos="3780790" algn="l"/>
                <a:tab pos="4500880" algn="l"/>
              </a:tabLst>
            </a:pPr>
            <a:r>
              <a:rPr lang="en-GB" sz="2400" dirty="0">
                <a:cs typeface="Tahoma" panose="020B0604030504040204" pitchFamily="34" charset="0"/>
              </a:rPr>
              <a:t>needs to be:</a:t>
            </a:r>
          </a:p>
          <a:p>
            <a:pPr marL="342900" lvl="0" indent="-342900" algn="just" hangingPunct="0"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900430" algn="l"/>
                <a:tab pos="2970530" algn="l"/>
                <a:tab pos="3780790" algn="l"/>
                <a:tab pos="4500880" algn="l"/>
                <a:tab pos="2970530" algn="l"/>
                <a:tab pos="3780790" algn="l"/>
                <a:tab pos="4500880" algn="l"/>
              </a:tabLst>
            </a:pPr>
            <a:r>
              <a:rPr lang="en-GB" sz="2400" b="1" dirty="0">
                <a:cs typeface="Tahoma" panose="020B0604030504040204" pitchFamily="34" charset="0"/>
              </a:rPr>
              <a:t>Fast</a:t>
            </a:r>
            <a:r>
              <a:rPr lang="en-GB" sz="2400" dirty="0">
                <a:cs typeface="Tahoma" panose="020B0604030504040204" pitchFamily="34" charset="0"/>
              </a:rPr>
              <a:t>;</a:t>
            </a:r>
          </a:p>
          <a:p>
            <a:pPr marL="342900" lvl="0" indent="-342900" algn="just" hangingPunct="0"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900430" algn="l"/>
                <a:tab pos="2970530" algn="l"/>
                <a:tab pos="3780790" algn="l"/>
                <a:tab pos="4500880" algn="l"/>
                <a:tab pos="2970530" algn="l"/>
                <a:tab pos="3780790" algn="l"/>
                <a:tab pos="4500880" algn="l"/>
              </a:tabLst>
            </a:pPr>
            <a:r>
              <a:rPr lang="en-GB" sz="2400" b="1" dirty="0">
                <a:cs typeface="Tahoma" panose="020B0604030504040204" pitchFamily="34" charset="0"/>
              </a:rPr>
              <a:t>Automatable</a:t>
            </a:r>
            <a:r>
              <a:rPr lang="en-GB" sz="2400" dirty="0">
                <a:cs typeface="Tahoma" panose="020B0604030504040204" pitchFamily="34" charset="0"/>
              </a:rPr>
              <a:t>;</a:t>
            </a:r>
          </a:p>
          <a:p>
            <a:pPr marL="342900" lvl="0" indent="-342900" algn="just" hangingPunct="0"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900430" algn="l"/>
                <a:tab pos="2970530" algn="l"/>
                <a:tab pos="3780790" algn="l"/>
                <a:tab pos="4500880" algn="l"/>
                <a:tab pos="2970530" algn="l"/>
                <a:tab pos="3780790" algn="l"/>
                <a:tab pos="4500880" algn="l"/>
              </a:tabLst>
            </a:pPr>
            <a:r>
              <a:rPr lang="en-GB" sz="2400" b="1" dirty="0">
                <a:cs typeface="Tahoma" panose="020B0604030504040204" pitchFamily="34" charset="0"/>
              </a:rPr>
              <a:t>Developer</a:t>
            </a:r>
            <a:r>
              <a:rPr lang="en-GB" sz="2400" dirty="0">
                <a:cs typeface="Tahoma" panose="020B0604030504040204" pitchFamily="34" charset="0"/>
              </a:rPr>
              <a:t> </a:t>
            </a:r>
            <a:r>
              <a:rPr lang="en-GB" sz="2400" b="1" dirty="0">
                <a:cs typeface="Tahoma" panose="020B0604030504040204" pitchFamily="34" charset="0"/>
              </a:rPr>
              <a:t>friendly</a:t>
            </a:r>
            <a:r>
              <a:rPr lang="en-GB" sz="2400" dirty="0">
                <a:cs typeface="Tahoma" panose="020B0604030504040204" pitchFamily="34" charset="0"/>
              </a:rPr>
              <a:t>.</a:t>
            </a:r>
          </a:p>
          <a:p>
            <a:pPr algn="just" hangingPunct="0">
              <a:spcAft>
                <a:spcPts val="0"/>
              </a:spcAft>
              <a:tabLst>
                <a:tab pos="900430" algn="l"/>
                <a:tab pos="2970530" algn="l"/>
                <a:tab pos="3780790" algn="l"/>
                <a:tab pos="4500880" algn="l"/>
              </a:tabLst>
            </a:pPr>
            <a:r>
              <a:rPr lang="en-GB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GB" i="1" dirty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23362E6-06D8-4E4E-8749-96E8212D7FAC}"/>
              </a:ext>
            </a:extLst>
          </p:cNvPr>
          <p:cNvSpPr/>
          <p:nvPr/>
        </p:nvSpPr>
        <p:spPr>
          <a:xfrm>
            <a:off x="6096000" y="4186066"/>
            <a:ext cx="4631674" cy="230832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hangingPunct="0">
              <a:spcAft>
                <a:spcPts val="0"/>
              </a:spcAft>
              <a:tabLst>
                <a:tab pos="900430" algn="l"/>
                <a:tab pos="2970530" algn="l"/>
                <a:tab pos="3780790" algn="l"/>
                <a:tab pos="4500880" algn="l"/>
              </a:tabLst>
            </a:pPr>
            <a:r>
              <a:rPr lang="en-GB" sz="2400" dirty="0">
                <a:solidFill>
                  <a:schemeClr val="dk1"/>
                </a:solidFill>
                <a:cs typeface="Tahoma" panose="020B0604030504040204" pitchFamily="34" charset="0"/>
              </a:rPr>
              <a:t>An official ETSI guide on the topic</a:t>
            </a:r>
          </a:p>
          <a:p>
            <a:pPr hangingPunct="0">
              <a:spcAft>
                <a:spcPts val="0"/>
              </a:spcAft>
              <a:tabLst>
                <a:tab pos="900430" algn="l"/>
                <a:tab pos="2970530" algn="l"/>
                <a:tab pos="3780790" algn="l"/>
                <a:tab pos="4500880" algn="l"/>
              </a:tabLst>
            </a:pPr>
            <a:r>
              <a:rPr lang="en-GB" sz="2400" dirty="0">
                <a:solidFill>
                  <a:schemeClr val="dk1"/>
                </a:solidFill>
                <a:cs typeface="Tahoma" panose="020B0604030504040204" pitchFamily="34" charset="0"/>
              </a:rPr>
              <a:t>will support:</a:t>
            </a:r>
          </a:p>
          <a:p>
            <a:pPr marL="342900" indent="-342900" hangingPunct="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00430" algn="l"/>
                <a:tab pos="2970530" algn="l"/>
                <a:tab pos="3780790" algn="l"/>
                <a:tab pos="4500880" algn="l"/>
              </a:tabLst>
            </a:pPr>
            <a:r>
              <a:rPr lang="en-GB" sz="2400" dirty="0">
                <a:solidFill>
                  <a:schemeClr val="dk1"/>
                </a:solidFill>
                <a:cs typeface="Tahoma" panose="020B0604030504040204" pitchFamily="34" charset="0"/>
              </a:rPr>
              <a:t>Consolidation of efforts</a:t>
            </a:r>
          </a:p>
          <a:p>
            <a:pPr marL="342900" indent="-342900" hangingPunct="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00430" algn="l"/>
                <a:tab pos="2970530" algn="l"/>
                <a:tab pos="3780790" algn="l"/>
                <a:tab pos="4500880" algn="l"/>
              </a:tabLst>
            </a:pPr>
            <a:r>
              <a:rPr lang="en-GB" sz="2400" dirty="0">
                <a:solidFill>
                  <a:schemeClr val="dk1"/>
                </a:solidFill>
                <a:cs typeface="Tahoma" panose="020B0604030504040204" pitchFamily="34" charset="0"/>
              </a:rPr>
              <a:t>Delivery time </a:t>
            </a:r>
          </a:p>
          <a:p>
            <a:pPr marL="342900" indent="-342900" hangingPunct="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00430" algn="l"/>
                <a:tab pos="2970530" algn="l"/>
                <a:tab pos="3780790" algn="l"/>
                <a:tab pos="4500880" algn="l"/>
              </a:tabLst>
            </a:pPr>
            <a:r>
              <a:rPr lang="en-GB" sz="2400" dirty="0">
                <a:solidFill>
                  <a:schemeClr val="dk1"/>
                </a:solidFill>
                <a:cs typeface="Tahoma" panose="020B0604030504040204" pitchFamily="34" charset="0"/>
              </a:rPr>
              <a:t>Standards quality (specification, testability, interoperability)</a:t>
            </a:r>
          </a:p>
        </p:txBody>
      </p:sp>
    </p:spTree>
    <p:extLst>
      <p:ext uri="{BB962C8B-B14F-4D97-AF65-F5344CB8AC3E}">
        <p14:creationId xmlns:p14="http://schemas.microsoft.com/office/powerpoint/2010/main" val="5937177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כותרת 2">
            <a:extLst>
              <a:ext uri="{FF2B5EF4-FFF2-40B4-BE49-F238E27FC236}">
                <a16:creationId xmlns:a16="http://schemas.microsoft.com/office/drawing/2014/main" id="{0975B0CF-ED61-4BB8-883A-4C0439B7B9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759" y="274702"/>
            <a:ext cx="9944752" cy="866110"/>
          </a:xfrm>
        </p:spPr>
        <p:txBody>
          <a:bodyPr/>
          <a:lstStyle/>
          <a:p>
            <a:r>
              <a:rPr lang="en-GB" b="1" dirty="0"/>
              <a:t>DEG/MTS-203647: </a:t>
            </a:r>
            <a:r>
              <a:rPr lang="en-GB" dirty="0"/>
              <a:t>Methods for Testing and Specifications (MTS) Methodology for RESTful APIs specifications and testing </a:t>
            </a:r>
            <a:endParaRPr lang="en-US" dirty="0"/>
          </a:p>
        </p:txBody>
      </p:sp>
      <p:sp>
        <p:nvSpPr>
          <p:cNvPr id="6" name="מציין מיקום תוכן 5">
            <a:extLst>
              <a:ext uri="{FF2B5EF4-FFF2-40B4-BE49-F238E27FC236}">
                <a16:creationId xmlns:a16="http://schemas.microsoft.com/office/drawing/2014/main" id="{2D0DA5E3-0066-4AD3-B908-4A283028E86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lvl="1"/>
            <a:r>
              <a:rPr lang="en-GB" dirty="0"/>
              <a:t>Scope:</a:t>
            </a:r>
          </a:p>
          <a:p>
            <a:pPr lvl="2"/>
            <a:r>
              <a:rPr lang="en-GB" dirty="0"/>
              <a:t>The present document provide </a:t>
            </a:r>
            <a:r>
              <a:rPr lang="en-GB" b="1" dirty="0"/>
              <a:t>guidance</a:t>
            </a:r>
            <a:r>
              <a:rPr lang="en-GB" dirty="0"/>
              <a:t> and </a:t>
            </a:r>
            <a:r>
              <a:rPr lang="en-GB" b="1" dirty="0"/>
              <a:t>methodology</a:t>
            </a:r>
            <a:r>
              <a:rPr lang="en-GB" dirty="0"/>
              <a:t> for RESTful API </a:t>
            </a:r>
            <a:r>
              <a:rPr lang="en-GB" b="1" u="sng" dirty="0"/>
              <a:t>specification</a:t>
            </a:r>
            <a:r>
              <a:rPr lang="en-GB" dirty="0"/>
              <a:t> and </a:t>
            </a:r>
            <a:r>
              <a:rPr lang="en-GB" b="1" u="sng" dirty="0"/>
              <a:t>testing</a:t>
            </a:r>
            <a:r>
              <a:rPr lang="en-GB" dirty="0"/>
              <a:t> based on analysis of methods, languages and best practices used in the industry and in ETSI groups</a:t>
            </a:r>
          </a:p>
          <a:p>
            <a:pPr lvl="1"/>
            <a:r>
              <a:rPr lang="en-GB" dirty="0"/>
              <a:t>A work item in </a:t>
            </a:r>
            <a:r>
              <a:rPr lang="en-GB" dirty="0">
                <a:hlinkClick r:id="rId2"/>
              </a:rPr>
              <a:t>ETSI TC MTS Methods for Testing and Specification </a:t>
            </a:r>
            <a:endParaRPr lang="en-GB" dirty="0"/>
          </a:p>
          <a:p>
            <a:pPr lvl="1"/>
            <a:r>
              <a:rPr lang="en-GB" dirty="0">
                <a:hlinkClick r:id="rId3"/>
              </a:rPr>
              <a:t>More information available here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579305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כותרת 2">
            <a:extLst>
              <a:ext uri="{FF2B5EF4-FFF2-40B4-BE49-F238E27FC236}">
                <a16:creationId xmlns:a16="http://schemas.microsoft.com/office/drawing/2014/main" id="{0975B0CF-ED61-4BB8-883A-4C0439B7B9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ETSI Specialist Task Force 576</a:t>
            </a:r>
          </a:p>
        </p:txBody>
      </p:sp>
      <p:sp>
        <p:nvSpPr>
          <p:cNvPr id="6" name="מציין מיקום תוכן 5">
            <a:extLst>
              <a:ext uri="{FF2B5EF4-FFF2-40B4-BE49-F238E27FC236}">
                <a16:creationId xmlns:a16="http://schemas.microsoft.com/office/drawing/2014/main" id="{2D0DA5E3-0066-4AD3-B908-4A283028E86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09758" y="1285525"/>
            <a:ext cx="11225625" cy="4680000"/>
          </a:xfrm>
        </p:spPr>
        <p:txBody>
          <a:bodyPr vert="horz" lIns="108878" tIns="54439" rIns="108878" bIns="54439" rtlCol="0" anchor="t">
            <a:noAutofit/>
          </a:bodyPr>
          <a:lstStyle/>
          <a:p>
            <a:pPr algn="ctr"/>
            <a:r>
              <a:rPr lang="en-GB" dirty="0"/>
              <a:t>“Survey of current work and definition of a methodology for specification and testing of RESTful APIs” </a:t>
            </a:r>
          </a:p>
          <a:p>
            <a:r>
              <a:rPr lang="en-US" dirty="0"/>
              <a:t>Experts:</a:t>
            </a:r>
          </a:p>
          <a:p>
            <a:pPr marL="719455" lvl="2" indent="-359410"/>
            <a:r>
              <a:rPr lang="en-US" b="1" dirty="0">
                <a:cs typeface="Tahoma"/>
              </a:rPr>
              <a:t>Martti </a:t>
            </a:r>
            <a:r>
              <a:rPr lang="en-US" b="1" dirty="0" err="1">
                <a:cs typeface="Tahoma"/>
              </a:rPr>
              <a:t>Kaarik</a:t>
            </a:r>
            <a:r>
              <a:rPr lang="en-US" dirty="0">
                <a:cs typeface="Tahoma"/>
              </a:rPr>
              <a:t>, </a:t>
            </a:r>
            <a:r>
              <a:rPr lang="en-US" dirty="0" err="1">
                <a:cs typeface="Tahoma"/>
              </a:rPr>
              <a:t>Elvior</a:t>
            </a:r>
            <a:endParaRPr lang="en-US" dirty="0">
              <a:cs typeface="Tahoma"/>
            </a:endParaRPr>
          </a:p>
          <a:p>
            <a:pPr marL="719455" lvl="2" indent="-359410"/>
            <a:r>
              <a:rPr lang="en-US" b="1" dirty="0">
                <a:cs typeface="Tahoma"/>
              </a:rPr>
              <a:t>Philip Makedonski</a:t>
            </a:r>
            <a:r>
              <a:rPr lang="en-US" dirty="0">
                <a:cs typeface="Tahoma"/>
              </a:rPr>
              <a:t>, University Goettingen</a:t>
            </a:r>
          </a:p>
          <a:p>
            <a:pPr marL="719455" lvl="2" indent="-359410"/>
            <a:r>
              <a:rPr lang="en-US" b="1" dirty="0">
                <a:cs typeface="Tahoma"/>
              </a:rPr>
              <a:t>Sana Zulfiqar</a:t>
            </a:r>
            <a:r>
              <a:rPr lang="en-US" dirty="0">
                <a:cs typeface="Tahoma"/>
              </a:rPr>
              <a:t>, </a:t>
            </a:r>
            <a:r>
              <a:rPr lang="en-US" dirty="0" err="1">
                <a:cs typeface="Tahoma"/>
              </a:rPr>
              <a:t>xFlow</a:t>
            </a:r>
            <a:r>
              <a:rPr lang="en-US" dirty="0">
                <a:cs typeface="Tahoma"/>
              </a:rPr>
              <a:t> Research </a:t>
            </a:r>
            <a:endParaRPr lang="en-US" dirty="0"/>
          </a:p>
          <a:p>
            <a:pPr marL="719455" lvl="2" indent="-359410"/>
            <a:r>
              <a:rPr lang="en-US" dirty="0"/>
              <a:t>Michele Carignani, ETSI Technical Expert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3C58238-CE49-428A-AD95-4095C9FE82B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125" t="4006" r="23202" b="42863"/>
          <a:stretch/>
        </p:blipFill>
        <p:spPr>
          <a:xfrm>
            <a:off x="4676273" y="4282314"/>
            <a:ext cx="4196398" cy="230098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56CF828-556E-45B2-9118-515A3C3F0256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18"/>
          <a:stretch/>
        </p:blipFill>
        <p:spPr bwMode="auto">
          <a:xfrm>
            <a:off x="8872671" y="4282314"/>
            <a:ext cx="1962987" cy="230098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5155121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492FFF-79D7-4BF0-BB34-A1B2CFA7F3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Tasks and Time plan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E13E291-D036-4A29-81C7-579145E431A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US"/>
              <a:t>ADD SECTION NAME</a:t>
            </a:r>
            <a:endParaRPr lang="en-US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653A8D3F-C097-4929-8395-10B011446917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 rotWithShape="1">
          <a:blip r:embed="rId2"/>
          <a:srcRect l="1895" t="5420" r="48229" b="40463"/>
          <a:stretch/>
        </p:blipFill>
        <p:spPr>
          <a:xfrm>
            <a:off x="211129" y="1213449"/>
            <a:ext cx="5741902" cy="5204045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A4B6782A-9FB4-4A50-B3C7-E055C3B45B57}"/>
              </a:ext>
            </a:extLst>
          </p:cNvPr>
          <p:cNvSpPr/>
          <p:nvPr/>
        </p:nvSpPr>
        <p:spPr>
          <a:xfrm>
            <a:off x="355986" y="2068916"/>
            <a:ext cx="5597045" cy="1023458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 err="1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05A3DFB-5B30-45C8-9B35-3054A4390885}"/>
              </a:ext>
            </a:extLst>
          </p:cNvPr>
          <p:cNvSpPr/>
          <p:nvPr/>
        </p:nvSpPr>
        <p:spPr>
          <a:xfrm>
            <a:off x="281357" y="3791833"/>
            <a:ext cx="5671674" cy="1061601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 err="1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68B4B35-72D7-49BF-A93F-ED926BE5D4AE}"/>
              </a:ext>
            </a:extLst>
          </p:cNvPr>
          <p:cNvSpPr/>
          <p:nvPr/>
        </p:nvSpPr>
        <p:spPr>
          <a:xfrm>
            <a:off x="281357" y="5551112"/>
            <a:ext cx="5671674" cy="501257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 err="1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A52C3F2-255B-44D8-B2BE-CF594C664529}"/>
              </a:ext>
            </a:extLst>
          </p:cNvPr>
          <p:cNvSpPr txBox="1"/>
          <p:nvPr/>
        </p:nvSpPr>
        <p:spPr>
          <a:xfrm>
            <a:off x="7697082" y="3170592"/>
            <a:ext cx="3698449" cy="4621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000"/>
              </a:lnSpc>
              <a:spcBef>
                <a:spcPct val="0"/>
              </a:spcBef>
            </a:pPr>
            <a:r>
              <a:rPr lang="en-GB" sz="2400" dirty="0">
                <a:solidFill>
                  <a:schemeClr val="accent1"/>
                </a:solidFill>
                <a:ea typeface="+mj-ea"/>
                <a:cs typeface="Tahoma" panose="020B0604030504040204" pitchFamily="34" charset="0"/>
              </a:rPr>
              <a:t>Early Draft on 31/01/2020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D5676A3-E3AF-4194-990B-FC61BBADDF36}"/>
              </a:ext>
            </a:extLst>
          </p:cNvPr>
          <p:cNvSpPr txBox="1"/>
          <p:nvPr/>
        </p:nvSpPr>
        <p:spPr>
          <a:xfrm>
            <a:off x="7697082" y="4884107"/>
            <a:ext cx="3698449" cy="4621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000"/>
              </a:lnSpc>
              <a:spcBef>
                <a:spcPct val="0"/>
              </a:spcBef>
            </a:pPr>
            <a:r>
              <a:rPr lang="en-GB" sz="2400" dirty="0">
                <a:solidFill>
                  <a:schemeClr val="accent1"/>
                </a:solidFill>
                <a:ea typeface="+mj-ea"/>
                <a:cs typeface="Tahoma" panose="020B0604030504040204" pitchFamily="34" charset="0"/>
              </a:rPr>
              <a:t>Stable Draft on 15/05/2020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83EC2C7-788E-4AF3-A349-6EF2A334B555}"/>
              </a:ext>
            </a:extLst>
          </p:cNvPr>
          <p:cNvSpPr txBox="1"/>
          <p:nvPr/>
        </p:nvSpPr>
        <p:spPr>
          <a:xfrm>
            <a:off x="7697082" y="5845331"/>
            <a:ext cx="3698449" cy="4621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000"/>
              </a:lnSpc>
              <a:spcBef>
                <a:spcPct val="0"/>
              </a:spcBef>
            </a:pPr>
            <a:r>
              <a:rPr lang="en-GB" sz="2400" dirty="0">
                <a:solidFill>
                  <a:schemeClr val="accent1"/>
                </a:solidFill>
                <a:ea typeface="+mj-ea"/>
                <a:cs typeface="Tahoma" panose="020B0604030504040204" pitchFamily="34" charset="0"/>
              </a:rPr>
              <a:t>Final Draft on 30/06/2020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77CCACE1-632F-4359-8A06-99DF95F986C3}"/>
              </a:ext>
            </a:extLst>
          </p:cNvPr>
          <p:cNvSpPr/>
          <p:nvPr/>
        </p:nvSpPr>
        <p:spPr>
          <a:xfrm>
            <a:off x="6238969" y="3247217"/>
            <a:ext cx="1414021" cy="444644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 err="1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4EE1F54B-E669-4391-94F7-F08A22CE3743}"/>
              </a:ext>
            </a:extLst>
          </p:cNvPr>
          <p:cNvSpPr/>
          <p:nvPr/>
        </p:nvSpPr>
        <p:spPr>
          <a:xfrm>
            <a:off x="6238968" y="4901577"/>
            <a:ext cx="1414021" cy="444644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 err="1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3B087EE3-D2AF-4D54-AC5C-6609FE219281}"/>
              </a:ext>
            </a:extLst>
          </p:cNvPr>
          <p:cNvSpPr/>
          <p:nvPr/>
        </p:nvSpPr>
        <p:spPr>
          <a:xfrm>
            <a:off x="6238969" y="5862801"/>
            <a:ext cx="1414021" cy="444644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 err="1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24D5A76-3BF9-42D2-9AD3-D14684945DB6}"/>
              </a:ext>
            </a:extLst>
          </p:cNvPr>
          <p:cNvSpPr txBox="1"/>
          <p:nvPr/>
        </p:nvSpPr>
        <p:spPr>
          <a:xfrm>
            <a:off x="6238968" y="2319962"/>
            <a:ext cx="1914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FF0000"/>
                </a:solidFill>
              </a:rPr>
              <a:t>Phase 1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0C8149D-5337-422E-BE31-9DD820D78D45}"/>
              </a:ext>
            </a:extLst>
          </p:cNvPr>
          <p:cNvSpPr txBox="1"/>
          <p:nvPr/>
        </p:nvSpPr>
        <p:spPr>
          <a:xfrm>
            <a:off x="6238968" y="4052569"/>
            <a:ext cx="1914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FF0000"/>
                </a:solidFill>
              </a:rPr>
              <a:t>Phase 2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2947D72-A0FF-4FFE-AFBF-887BD3906D7F}"/>
              </a:ext>
            </a:extLst>
          </p:cNvPr>
          <p:cNvSpPr txBox="1"/>
          <p:nvPr/>
        </p:nvSpPr>
        <p:spPr>
          <a:xfrm>
            <a:off x="6182821" y="5383666"/>
            <a:ext cx="1914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FF0000"/>
                </a:solidFill>
              </a:rPr>
              <a:t>Phase 3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1C02FC2F-F3A1-4067-BFDC-D5C0062A69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31602" y="1180513"/>
            <a:ext cx="4460398" cy="1539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00129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61C5A2-DD65-4F51-818C-DFF39B0D02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Activity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6E7C3C-E55B-43F8-AD76-062C69F484C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09758" y="1600571"/>
            <a:ext cx="11225625" cy="4680000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4 Remote meetings held (since October 2019)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5 days F2F working session at ETSI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Autonomous research and analysis of base document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Prepared and conducted a Survey for ETSI groups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Results were presented in an open Webinar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A7AEB6C-9EC6-459E-95D7-28E4CDC520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US" dirty="0"/>
              <a:t>ADD SECTION NAME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896468C-E128-4AF7-8C89-432FF7221AC2}"/>
              </a:ext>
            </a:extLst>
          </p:cNvPr>
          <p:cNvGrpSpPr/>
          <p:nvPr/>
        </p:nvGrpSpPr>
        <p:grpSpPr>
          <a:xfrm>
            <a:off x="794084" y="5524176"/>
            <a:ext cx="10603831" cy="540405"/>
            <a:chOff x="874294" y="5326022"/>
            <a:chExt cx="10603831" cy="540405"/>
          </a:xfrm>
        </p:grpSpPr>
        <p:sp>
          <p:nvSpPr>
            <p:cNvPr id="5" name="Arrow: Right 4">
              <a:extLst>
                <a:ext uri="{FF2B5EF4-FFF2-40B4-BE49-F238E27FC236}">
                  <a16:creationId xmlns:a16="http://schemas.microsoft.com/office/drawing/2014/main" id="{5807F5C2-96F7-4A2E-868B-415B8968F69F}"/>
                </a:ext>
              </a:extLst>
            </p:cNvPr>
            <p:cNvSpPr/>
            <p:nvPr/>
          </p:nvSpPr>
          <p:spPr>
            <a:xfrm>
              <a:off x="874294" y="5326022"/>
              <a:ext cx="10603831" cy="296779"/>
            </a:xfrm>
            <a:prstGeom prst="rightArrow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 err="1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91380F75-34EC-4B47-BE70-EA0FD6F245F9}"/>
                </a:ext>
              </a:extLst>
            </p:cNvPr>
            <p:cNvSpPr txBox="1"/>
            <p:nvPr/>
          </p:nvSpPr>
          <p:spPr>
            <a:xfrm>
              <a:off x="874294" y="5558650"/>
              <a:ext cx="2520000" cy="307777"/>
            </a:xfrm>
            <a:prstGeom prst="rect">
              <a:avLst/>
            </a:prstGeom>
            <a:noFill/>
            <a:ln>
              <a:solidFill>
                <a:schemeClr val="bg2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dirty="0">
                  <a:solidFill>
                    <a:schemeClr val="tx2"/>
                  </a:solidFill>
                </a:rPr>
                <a:t>October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A2826D3F-E839-4ABD-A7C2-527CDEC1490A}"/>
                </a:ext>
              </a:extLst>
            </p:cNvPr>
            <p:cNvSpPr txBox="1"/>
            <p:nvPr/>
          </p:nvSpPr>
          <p:spPr>
            <a:xfrm>
              <a:off x="3394294" y="5558650"/>
              <a:ext cx="2520000" cy="307777"/>
            </a:xfrm>
            <a:prstGeom prst="rect">
              <a:avLst/>
            </a:prstGeom>
            <a:noFill/>
            <a:ln>
              <a:solidFill>
                <a:schemeClr val="bg2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dirty="0">
                  <a:solidFill>
                    <a:schemeClr val="tx2"/>
                  </a:solidFill>
                </a:rPr>
                <a:t>November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52E59343-1B8A-451E-9274-21FBA3A46B2D}"/>
                </a:ext>
              </a:extLst>
            </p:cNvPr>
            <p:cNvSpPr txBox="1"/>
            <p:nvPr/>
          </p:nvSpPr>
          <p:spPr>
            <a:xfrm>
              <a:off x="5914294" y="5558650"/>
              <a:ext cx="2520000" cy="307777"/>
            </a:xfrm>
            <a:prstGeom prst="rect">
              <a:avLst/>
            </a:prstGeom>
            <a:noFill/>
            <a:ln>
              <a:solidFill>
                <a:schemeClr val="bg2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dirty="0">
                  <a:solidFill>
                    <a:schemeClr val="tx2"/>
                  </a:solidFill>
                </a:rPr>
                <a:t>December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23CE2CC0-82F3-454B-A8C7-E1B254383C79}"/>
                </a:ext>
              </a:extLst>
            </p:cNvPr>
            <p:cNvSpPr txBox="1"/>
            <p:nvPr/>
          </p:nvSpPr>
          <p:spPr>
            <a:xfrm>
              <a:off x="8434294" y="5558649"/>
              <a:ext cx="2520000" cy="307777"/>
            </a:xfrm>
            <a:prstGeom prst="rect">
              <a:avLst/>
            </a:prstGeom>
            <a:noFill/>
            <a:ln>
              <a:solidFill>
                <a:schemeClr val="bg2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dirty="0">
                  <a:solidFill>
                    <a:schemeClr val="tx2"/>
                  </a:solidFill>
                </a:rPr>
                <a:t>January</a:t>
              </a: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BC0EE0CA-9100-4277-A020-70A6CB18DB66}"/>
              </a:ext>
            </a:extLst>
          </p:cNvPr>
          <p:cNvGrpSpPr/>
          <p:nvPr/>
        </p:nvGrpSpPr>
        <p:grpSpPr>
          <a:xfrm>
            <a:off x="788929" y="4753174"/>
            <a:ext cx="1090698" cy="919391"/>
            <a:chOff x="788929" y="4753174"/>
            <a:chExt cx="1090698" cy="919391"/>
          </a:xfrm>
        </p:grpSpPr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0F96463B-A215-4352-89F6-B0D5F88B7540}"/>
                </a:ext>
              </a:extLst>
            </p:cNvPr>
            <p:cNvCxnSpPr>
              <a:cxnSpLocks/>
            </p:cNvCxnSpPr>
            <p:nvPr/>
          </p:nvCxnSpPr>
          <p:spPr>
            <a:xfrm>
              <a:off x="1334278" y="5122506"/>
              <a:ext cx="0" cy="550059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0C2B92CE-8CE1-4551-82C8-757A66D4B981}"/>
                </a:ext>
              </a:extLst>
            </p:cNvPr>
            <p:cNvSpPr txBox="1"/>
            <p:nvPr/>
          </p:nvSpPr>
          <p:spPr>
            <a:xfrm>
              <a:off x="788929" y="4753174"/>
              <a:ext cx="10906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>
                  <a:solidFill>
                    <a:srgbClr val="FF0000"/>
                  </a:solidFill>
                </a:rPr>
                <a:t>Call #1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AA8E64A4-8580-41D7-955D-81A12A0EF6A9}"/>
              </a:ext>
            </a:extLst>
          </p:cNvPr>
          <p:cNvGrpSpPr/>
          <p:nvPr/>
        </p:nvGrpSpPr>
        <p:grpSpPr>
          <a:xfrm>
            <a:off x="2604147" y="4754580"/>
            <a:ext cx="1090698" cy="919391"/>
            <a:chOff x="788929" y="4753174"/>
            <a:chExt cx="1090698" cy="919391"/>
          </a:xfrm>
        </p:grpSpPr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5A3AF8D1-05E2-4498-BB0F-B725CB4DAE2D}"/>
                </a:ext>
              </a:extLst>
            </p:cNvPr>
            <p:cNvCxnSpPr>
              <a:cxnSpLocks/>
            </p:cNvCxnSpPr>
            <p:nvPr/>
          </p:nvCxnSpPr>
          <p:spPr>
            <a:xfrm>
              <a:off x="1334278" y="5122506"/>
              <a:ext cx="0" cy="550059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F3ECC615-D0ED-4D7D-9BC3-85AF7F195556}"/>
                </a:ext>
              </a:extLst>
            </p:cNvPr>
            <p:cNvSpPr txBox="1"/>
            <p:nvPr/>
          </p:nvSpPr>
          <p:spPr>
            <a:xfrm>
              <a:off x="788929" y="4753174"/>
              <a:ext cx="10906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>
                  <a:solidFill>
                    <a:srgbClr val="FF0000"/>
                  </a:solidFill>
                </a:rPr>
                <a:t>Call #2</a:t>
              </a: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81A49A22-5A97-45CD-93C3-8F6021D065EF}"/>
              </a:ext>
            </a:extLst>
          </p:cNvPr>
          <p:cNvGrpSpPr/>
          <p:nvPr/>
        </p:nvGrpSpPr>
        <p:grpSpPr>
          <a:xfrm>
            <a:off x="3874016" y="4753174"/>
            <a:ext cx="1090698" cy="919391"/>
            <a:chOff x="788929" y="4753174"/>
            <a:chExt cx="1090698" cy="919391"/>
          </a:xfrm>
        </p:grpSpPr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CF40F756-3B37-44BA-9352-F2D942A5AEA5}"/>
                </a:ext>
              </a:extLst>
            </p:cNvPr>
            <p:cNvCxnSpPr>
              <a:cxnSpLocks/>
            </p:cNvCxnSpPr>
            <p:nvPr/>
          </p:nvCxnSpPr>
          <p:spPr>
            <a:xfrm>
              <a:off x="1334278" y="5122506"/>
              <a:ext cx="0" cy="550059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C105BE91-1E39-4638-AECA-62EE2B50FDF8}"/>
                </a:ext>
              </a:extLst>
            </p:cNvPr>
            <p:cNvSpPr txBox="1"/>
            <p:nvPr/>
          </p:nvSpPr>
          <p:spPr>
            <a:xfrm>
              <a:off x="788929" y="4753174"/>
              <a:ext cx="10906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>
                  <a:solidFill>
                    <a:srgbClr val="FF0000"/>
                  </a:solidFill>
                </a:rPr>
                <a:t>F2F #1</a:t>
              </a: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9BB982FD-075B-40A0-A9CA-CAFFE73E106D}"/>
              </a:ext>
            </a:extLst>
          </p:cNvPr>
          <p:cNvGrpSpPr/>
          <p:nvPr/>
        </p:nvGrpSpPr>
        <p:grpSpPr>
          <a:xfrm>
            <a:off x="6222570" y="4753174"/>
            <a:ext cx="1090698" cy="919391"/>
            <a:chOff x="788929" y="4753174"/>
            <a:chExt cx="1090698" cy="919391"/>
          </a:xfrm>
        </p:grpSpPr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29833947-6757-4A40-A61E-4A0BB56A735D}"/>
                </a:ext>
              </a:extLst>
            </p:cNvPr>
            <p:cNvCxnSpPr>
              <a:cxnSpLocks/>
            </p:cNvCxnSpPr>
            <p:nvPr/>
          </p:nvCxnSpPr>
          <p:spPr>
            <a:xfrm>
              <a:off x="1334278" y="5122506"/>
              <a:ext cx="0" cy="550059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EA7F592A-0416-465B-8B5D-87AA02E74722}"/>
                </a:ext>
              </a:extLst>
            </p:cNvPr>
            <p:cNvSpPr txBox="1"/>
            <p:nvPr/>
          </p:nvSpPr>
          <p:spPr>
            <a:xfrm>
              <a:off x="788929" y="4753174"/>
              <a:ext cx="10906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>
                  <a:solidFill>
                    <a:srgbClr val="FF0000"/>
                  </a:solidFill>
                </a:rPr>
                <a:t>Call #3</a:t>
              </a: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7B67C129-0802-432D-AA16-B6F2F25BBF1C}"/>
              </a:ext>
            </a:extLst>
          </p:cNvPr>
          <p:cNvGrpSpPr/>
          <p:nvPr/>
        </p:nvGrpSpPr>
        <p:grpSpPr>
          <a:xfrm>
            <a:off x="6363480" y="4341723"/>
            <a:ext cx="1698169" cy="1313587"/>
            <a:chOff x="471987" y="4358978"/>
            <a:chExt cx="1698169" cy="1313587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BA4D39BC-15EA-41A2-95F6-988D1BF22CE2}"/>
                </a:ext>
              </a:extLst>
            </p:cNvPr>
            <p:cNvCxnSpPr>
              <a:cxnSpLocks/>
            </p:cNvCxnSpPr>
            <p:nvPr/>
          </p:nvCxnSpPr>
          <p:spPr>
            <a:xfrm>
              <a:off x="1334278" y="4728310"/>
              <a:ext cx="0" cy="944255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319EE172-EBC1-44EB-A5A6-33C52967AA76}"/>
                </a:ext>
              </a:extLst>
            </p:cNvPr>
            <p:cNvSpPr txBox="1"/>
            <p:nvPr/>
          </p:nvSpPr>
          <p:spPr>
            <a:xfrm>
              <a:off x="471987" y="4358978"/>
              <a:ext cx="169816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>
                  <a:solidFill>
                    <a:schemeClr val="bg1">
                      <a:lumMod val="50000"/>
                    </a:schemeClr>
                  </a:solidFill>
                </a:rPr>
                <a:t>Survey launch</a:t>
              </a: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0FCFC522-77D7-47B2-B00D-6870874FDCCD}"/>
              </a:ext>
            </a:extLst>
          </p:cNvPr>
          <p:cNvGrpSpPr/>
          <p:nvPr/>
        </p:nvGrpSpPr>
        <p:grpSpPr>
          <a:xfrm>
            <a:off x="9015769" y="3944385"/>
            <a:ext cx="1698169" cy="1648765"/>
            <a:chOff x="471987" y="4502860"/>
            <a:chExt cx="1698169" cy="1169705"/>
          </a:xfrm>
        </p:grpSpPr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4B882355-DFDE-4BC8-A34E-967136136BFC}"/>
                </a:ext>
              </a:extLst>
            </p:cNvPr>
            <p:cNvCxnSpPr>
              <a:cxnSpLocks/>
            </p:cNvCxnSpPr>
            <p:nvPr/>
          </p:nvCxnSpPr>
          <p:spPr>
            <a:xfrm>
              <a:off x="1334278" y="4728310"/>
              <a:ext cx="0" cy="944255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E39F3400-9468-494C-B378-23B1F98EFFD0}"/>
                </a:ext>
              </a:extLst>
            </p:cNvPr>
            <p:cNvSpPr txBox="1"/>
            <p:nvPr/>
          </p:nvSpPr>
          <p:spPr>
            <a:xfrm>
              <a:off x="471987" y="4502860"/>
              <a:ext cx="1698169" cy="2620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>
                  <a:solidFill>
                    <a:schemeClr val="bg1">
                      <a:lumMod val="50000"/>
                    </a:schemeClr>
                  </a:solidFill>
                </a:rPr>
                <a:t>Webinar</a:t>
              </a: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EF962AE5-8C70-4EA7-AEEC-3CED6535E150}"/>
              </a:ext>
            </a:extLst>
          </p:cNvPr>
          <p:cNvGrpSpPr/>
          <p:nvPr/>
        </p:nvGrpSpPr>
        <p:grpSpPr>
          <a:xfrm>
            <a:off x="8774156" y="4717204"/>
            <a:ext cx="1090698" cy="919391"/>
            <a:chOff x="788929" y="4753174"/>
            <a:chExt cx="1090698" cy="919391"/>
          </a:xfrm>
        </p:grpSpPr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01724DAB-2CA4-4EB5-9375-E494239A0260}"/>
                </a:ext>
              </a:extLst>
            </p:cNvPr>
            <p:cNvCxnSpPr>
              <a:cxnSpLocks/>
            </p:cNvCxnSpPr>
            <p:nvPr/>
          </p:nvCxnSpPr>
          <p:spPr>
            <a:xfrm>
              <a:off x="1334278" y="5122506"/>
              <a:ext cx="0" cy="550059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07008F5D-A878-4D5B-89F8-2DC0CC7474CB}"/>
                </a:ext>
              </a:extLst>
            </p:cNvPr>
            <p:cNvSpPr txBox="1"/>
            <p:nvPr/>
          </p:nvSpPr>
          <p:spPr>
            <a:xfrm>
              <a:off x="788929" y="4753174"/>
              <a:ext cx="10906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>
                  <a:solidFill>
                    <a:srgbClr val="FF0000"/>
                  </a:solidFill>
                </a:rPr>
                <a:t>Call #4</a:t>
              </a:r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C40C2AA7-A279-48AE-901A-5CA22B6BB51A}"/>
              </a:ext>
            </a:extLst>
          </p:cNvPr>
          <p:cNvGrpSpPr/>
          <p:nvPr/>
        </p:nvGrpSpPr>
        <p:grpSpPr>
          <a:xfrm>
            <a:off x="8109261" y="4347234"/>
            <a:ext cx="1698169" cy="1313587"/>
            <a:chOff x="471987" y="4358978"/>
            <a:chExt cx="1698169" cy="1313587"/>
          </a:xfrm>
        </p:grpSpPr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31F1BC49-9CCA-4416-8706-B5486D5F652F}"/>
                </a:ext>
              </a:extLst>
            </p:cNvPr>
            <p:cNvCxnSpPr>
              <a:cxnSpLocks/>
            </p:cNvCxnSpPr>
            <p:nvPr/>
          </p:nvCxnSpPr>
          <p:spPr>
            <a:xfrm>
              <a:off x="1334278" y="4728310"/>
              <a:ext cx="0" cy="944255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1A9B6A1B-EA0C-4196-9C4D-1327957F5672}"/>
                </a:ext>
              </a:extLst>
            </p:cNvPr>
            <p:cNvSpPr txBox="1"/>
            <p:nvPr/>
          </p:nvSpPr>
          <p:spPr>
            <a:xfrm>
              <a:off x="471987" y="4358978"/>
              <a:ext cx="169816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>
                  <a:solidFill>
                    <a:schemeClr val="bg1">
                      <a:lumMod val="50000"/>
                    </a:schemeClr>
                  </a:solidFill>
                </a:rPr>
                <a:t>Survey end</a:t>
              </a:r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BF1F18F8-2583-48C7-A3B4-5162467B297E}"/>
              </a:ext>
            </a:extLst>
          </p:cNvPr>
          <p:cNvGrpSpPr/>
          <p:nvPr/>
        </p:nvGrpSpPr>
        <p:grpSpPr>
          <a:xfrm>
            <a:off x="10307217" y="4681500"/>
            <a:ext cx="1090698" cy="919391"/>
            <a:chOff x="788929" y="4753174"/>
            <a:chExt cx="1090698" cy="919391"/>
          </a:xfrm>
        </p:grpSpPr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5382FE6C-2F42-4424-A77F-C1DC8780EBF9}"/>
                </a:ext>
              </a:extLst>
            </p:cNvPr>
            <p:cNvCxnSpPr>
              <a:cxnSpLocks/>
            </p:cNvCxnSpPr>
            <p:nvPr/>
          </p:nvCxnSpPr>
          <p:spPr>
            <a:xfrm>
              <a:off x="1334278" y="5122506"/>
              <a:ext cx="0" cy="550059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32C858E0-6485-4214-9BA0-6F5DE397F724}"/>
                </a:ext>
              </a:extLst>
            </p:cNvPr>
            <p:cNvSpPr txBox="1"/>
            <p:nvPr/>
          </p:nvSpPr>
          <p:spPr>
            <a:xfrm>
              <a:off x="788929" y="4753174"/>
              <a:ext cx="10906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>
                  <a:solidFill>
                    <a:schemeClr val="accent6">
                      <a:lumMod val="50000"/>
                    </a:schemeClr>
                  </a:solidFill>
                </a:rPr>
                <a:t>MTS #79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501984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3BFC19-B339-4647-ADC0-5733D788B6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Ways of working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008E55-6372-424D-BED4-DA0022CFD6D4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MS Team for coordination and general document sharing</a:t>
            </a:r>
          </a:p>
          <a:p>
            <a:pPr marL="702900" lvl="1" indent="-342900">
              <a:buFont typeface="Arial" panose="020B0604020202020204" pitchFamily="34" charset="0"/>
              <a:buChar char="•"/>
            </a:pPr>
            <a:r>
              <a:rPr lang="en-GB" dirty="0"/>
              <a:t>Teams, </a:t>
            </a:r>
            <a:r>
              <a:rPr lang="en-GB" dirty="0" err="1"/>
              <a:t>Sharepoint</a:t>
            </a:r>
            <a:r>
              <a:rPr lang="en-GB" dirty="0"/>
              <a:t>, OneNote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Drafting coordinated on ETSI Forge</a:t>
            </a:r>
          </a:p>
          <a:p>
            <a:pPr marL="702900" lvl="1" indent="-342900">
              <a:buFont typeface="Arial" panose="020B0604020202020204" pitchFamily="34" charset="0"/>
              <a:buChar char="•"/>
            </a:pPr>
            <a:r>
              <a:rPr lang="en-GB" dirty="0">
                <a:hlinkClick r:id="rId2"/>
              </a:rPr>
              <a:t>https://forge.etsi.org/rep/stf/stf-576/mts-203647-methodology-for-restful-apis-specifications-and-testing</a:t>
            </a:r>
            <a:endParaRPr lang="en-GB" dirty="0"/>
          </a:p>
          <a:p>
            <a:pPr marL="702900" lvl="1" indent="-342900">
              <a:buFont typeface="Arial" panose="020B0604020202020204" pitchFamily="34" charset="0"/>
              <a:buChar char="•"/>
            </a:pPr>
            <a:r>
              <a:rPr lang="en-GB" dirty="0"/>
              <a:t>Sources in Markdown</a:t>
            </a:r>
          </a:p>
          <a:p>
            <a:pPr marL="702900" lvl="1" indent="-342900">
              <a:buFont typeface="Arial" panose="020B0604020202020204" pitchFamily="34" charset="0"/>
              <a:buChar char="•"/>
            </a:pPr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4474067-FCA4-4883-B367-2098DB1E581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US"/>
              <a:t>ADD SECTION NAME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44406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4F948A-39F4-492C-A598-CDC4830A7E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Achievements of “Phase 1”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BAF13A-43A0-4642-96D4-6CA868CE0BA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09759" y="1292467"/>
            <a:ext cx="4860600" cy="4680000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Definition of methodology to </a:t>
            </a:r>
            <a:r>
              <a:rPr lang="en-GB" b="1" dirty="0"/>
              <a:t>collect info on the base documents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/>
              <a:t>Analysis</a:t>
            </a:r>
            <a:r>
              <a:rPr lang="en-GB" dirty="0"/>
              <a:t> of base docs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Brief </a:t>
            </a:r>
            <a:r>
              <a:rPr lang="en-GB" b="1" dirty="0"/>
              <a:t>report</a:t>
            </a:r>
            <a:r>
              <a:rPr lang="en-GB" dirty="0"/>
              <a:t> in the draft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/>
              <a:t>Structure of the document </a:t>
            </a:r>
            <a:r>
              <a:rPr lang="en-GB" dirty="0"/>
              <a:t>and indications on the content of each clause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b="1" dirty="0"/>
              <a:t>Key decisions </a:t>
            </a:r>
            <a:r>
              <a:rPr lang="en-GB" dirty="0"/>
              <a:t>on the methodology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00AB2D-7F7E-4ED7-85FA-B9FD045E362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US"/>
              <a:t>ADD SECTION NAME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55E9F16-0CF7-4D01-976F-C801D2A3CD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1653" y="1220108"/>
            <a:ext cx="5115754" cy="18034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Arrow: Right 5">
            <a:extLst>
              <a:ext uri="{FF2B5EF4-FFF2-40B4-BE49-F238E27FC236}">
                <a16:creationId xmlns:a16="http://schemas.microsoft.com/office/drawing/2014/main" id="{6F38D4CD-736C-42C6-8E1E-4BCC27FD4678}"/>
              </a:ext>
            </a:extLst>
          </p:cNvPr>
          <p:cNvSpPr/>
          <p:nvPr/>
        </p:nvSpPr>
        <p:spPr>
          <a:xfrm rot="20905800">
            <a:off x="3783571" y="2374472"/>
            <a:ext cx="1620253" cy="344905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 err="1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3C98848-A122-4349-97BA-C0597D6899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8189" y="3332678"/>
            <a:ext cx="5661470" cy="20831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Arrow: Right 7">
            <a:extLst>
              <a:ext uri="{FF2B5EF4-FFF2-40B4-BE49-F238E27FC236}">
                <a16:creationId xmlns:a16="http://schemas.microsoft.com/office/drawing/2014/main" id="{D50FB4BC-B6EB-4562-A759-327136EA4A34}"/>
              </a:ext>
            </a:extLst>
          </p:cNvPr>
          <p:cNvSpPr/>
          <p:nvPr/>
        </p:nvSpPr>
        <p:spPr>
          <a:xfrm rot="868321">
            <a:off x="4479292" y="3408251"/>
            <a:ext cx="951064" cy="344905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 err="1"/>
          </a:p>
        </p:txBody>
      </p:sp>
    </p:spTree>
    <p:extLst>
      <p:ext uri="{BB962C8B-B14F-4D97-AF65-F5344CB8AC3E}">
        <p14:creationId xmlns:p14="http://schemas.microsoft.com/office/powerpoint/2010/main" val="5363406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D82C0D-CF25-4535-A2E4-9B8DF6C4E0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Key decisions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3A55F7-2832-4EDF-9F72-71BDF0C74AFD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Focus on the “</a:t>
            </a:r>
            <a:r>
              <a:rPr lang="en-GB" b="1" dirty="0"/>
              <a:t>standardization” use cases </a:t>
            </a:r>
            <a:r>
              <a:rPr lang="en-GB" dirty="0"/>
              <a:t>more than industry applicable practices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Serve as a “starting point” and a “</a:t>
            </a:r>
            <a:r>
              <a:rPr lang="en-GB" b="1" dirty="0"/>
              <a:t>collection of other guides and conventions</a:t>
            </a:r>
            <a:r>
              <a:rPr lang="en-GB" dirty="0"/>
              <a:t>”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Propose a methodology with a medium/long-term vision</a:t>
            </a:r>
          </a:p>
          <a:p>
            <a:pPr marL="702900" lvl="1" indent="-342900">
              <a:buFont typeface="Arial" panose="020B0604020202020204" pitchFamily="34" charset="0"/>
              <a:buChar char="•"/>
            </a:pPr>
            <a:r>
              <a:rPr lang="en-GB" dirty="0"/>
              <a:t>With some innovative choices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Keep </a:t>
            </a:r>
            <a:r>
              <a:rPr lang="en-GB" b="1" dirty="0"/>
              <a:t>Testing</a:t>
            </a:r>
            <a:r>
              <a:rPr lang="en-GB" dirty="0"/>
              <a:t> and </a:t>
            </a:r>
            <a:r>
              <a:rPr lang="en-GB" b="1" dirty="0"/>
              <a:t>Validation</a:t>
            </a:r>
            <a:r>
              <a:rPr lang="en-GB" dirty="0"/>
              <a:t> parts as first class citizens</a:t>
            </a:r>
          </a:p>
          <a:p>
            <a:pPr marL="702900" lvl="1" indent="-342900">
              <a:buFont typeface="Arial" panose="020B0604020202020204" pitchFamily="34" charset="0"/>
              <a:buChar char="•"/>
            </a:pPr>
            <a:r>
              <a:rPr lang="en-GB" dirty="0"/>
              <a:t>Specification methodology to enable sound testing</a:t>
            </a:r>
          </a:p>
          <a:p>
            <a:pPr marL="702900" lvl="1" indent="-342900">
              <a:buFont typeface="Arial" panose="020B0604020202020204" pitchFamily="34" charset="0"/>
              <a:buChar char="•"/>
            </a:pPr>
            <a:r>
              <a:rPr lang="en-GB" dirty="0"/>
              <a:t>Testing methodology and examples to enable reuse and speed-up testing specification development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76793C0-EE5A-4B65-95E5-171CCA81999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US"/>
              <a:t>ADD SECTION NAME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7523924"/>
      </p:ext>
    </p:extLst>
  </p:cSld>
  <p:clrMapOvr>
    <a:masterClrMapping/>
  </p:clrMapOvr>
</p:sld>
</file>

<file path=ppt/theme/theme1.xml><?xml version="1.0" encoding="utf-8"?>
<a:theme xmlns:a="http://schemas.openxmlformats.org/drawingml/2006/main" name="ETSI Corporate 2018">
  <a:themeElements>
    <a:clrScheme name="ETSI 2018">
      <a:dk1>
        <a:srgbClr val="3E484F"/>
      </a:dk1>
      <a:lt1>
        <a:srgbClr val="A0CBED"/>
      </a:lt1>
      <a:dk2>
        <a:srgbClr val="000000"/>
      </a:dk2>
      <a:lt2>
        <a:srgbClr val="FFFFFF"/>
      </a:lt2>
      <a:accent1>
        <a:srgbClr val="004A8D"/>
      </a:accent1>
      <a:accent2>
        <a:srgbClr val="007DC3"/>
      </a:accent2>
      <a:accent3>
        <a:srgbClr val="69747A"/>
      </a:accent3>
      <a:accent4>
        <a:srgbClr val="E8E196"/>
      </a:accent4>
      <a:accent5>
        <a:srgbClr val="FFC20E"/>
      </a:accent5>
      <a:accent6>
        <a:srgbClr val="8DC640"/>
      </a:accent6>
      <a:hlink>
        <a:srgbClr val="007DC3"/>
      </a:hlink>
      <a:folHlink>
        <a:srgbClr val="8C56A3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sz="2400" dirty="0" err="1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2" id="{4AD05EA6-9E27-4D1C-90B7-9947F66C1F4C}" vid="{760ADE90-7FFE-4EDE-A44F-81F5E52D7C9A}"/>
    </a:ext>
  </a:extLst>
</a:theme>
</file>

<file path=ppt/theme/theme2.xml><?xml version="1.0" encoding="utf-8"?>
<a:theme xmlns:a="http://schemas.openxmlformats.org/drawingml/2006/main" name="Office Theme">
  <a:themeElements>
    <a:clrScheme name="ETSI 2018">
      <a:dk1>
        <a:srgbClr val="3E484F"/>
      </a:dk1>
      <a:lt1>
        <a:srgbClr val="A0CBED"/>
      </a:lt1>
      <a:dk2>
        <a:srgbClr val="000000"/>
      </a:dk2>
      <a:lt2>
        <a:srgbClr val="FFFFFF"/>
      </a:lt2>
      <a:accent1>
        <a:srgbClr val="004A8D"/>
      </a:accent1>
      <a:accent2>
        <a:srgbClr val="007DC3"/>
      </a:accent2>
      <a:accent3>
        <a:srgbClr val="69747A"/>
      </a:accent3>
      <a:accent4>
        <a:srgbClr val="E8E196"/>
      </a:accent4>
      <a:accent5>
        <a:srgbClr val="FFC20E"/>
      </a:accent5>
      <a:accent6>
        <a:srgbClr val="8DC640"/>
      </a:accent6>
      <a:hlink>
        <a:srgbClr val="007DC3"/>
      </a:hlink>
      <a:folHlink>
        <a:srgbClr val="8C56A3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ETSI 2018">
      <a:dk1>
        <a:srgbClr val="3E484F"/>
      </a:dk1>
      <a:lt1>
        <a:srgbClr val="A0CBED"/>
      </a:lt1>
      <a:dk2>
        <a:srgbClr val="000000"/>
      </a:dk2>
      <a:lt2>
        <a:srgbClr val="FFFFFF"/>
      </a:lt2>
      <a:accent1>
        <a:srgbClr val="004A8D"/>
      </a:accent1>
      <a:accent2>
        <a:srgbClr val="007DC3"/>
      </a:accent2>
      <a:accent3>
        <a:srgbClr val="69747A"/>
      </a:accent3>
      <a:accent4>
        <a:srgbClr val="E8E196"/>
      </a:accent4>
      <a:accent5>
        <a:srgbClr val="FFC20E"/>
      </a:accent5>
      <a:accent6>
        <a:srgbClr val="8DC640"/>
      </a:accent6>
      <a:hlink>
        <a:srgbClr val="007DC3"/>
      </a:hlink>
      <a:folHlink>
        <a:srgbClr val="8C56A3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169189ABC708B42A55EEB59F874FE96" ma:contentTypeVersion="9" ma:contentTypeDescription="Create a new document." ma:contentTypeScope="" ma:versionID="162f8122ec2081a7d029b045e4a35c69">
  <xsd:schema xmlns:xsd="http://www.w3.org/2001/XMLSchema" xmlns:xs="http://www.w3.org/2001/XMLSchema" xmlns:p="http://schemas.microsoft.com/office/2006/metadata/properties" xmlns:ns2="ceec14dd-0943-441c-82a6-590875f5264e" targetNamespace="http://schemas.microsoft.com/office/2006/metadata/properties" ma:root="true" ma:fieldsID="7b4c6cb4da73bc184471b6549f9da0bc" ns2:_="">
    <xsd:import namespace="ceec14dd-0943-441c-82a6-590875f5264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c14dd-0943-441c-82a6-590875f5264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8297F33-9E15-47C2-97F5-EFFB0C62DDF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eec14dd-0943-441c-82a6-590875f5264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F652EFB-CFB8-46AA-932C-0F612BADF437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D10135E7-541B-486C-89E7-A80CF5252D9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ETSI_CORPORATE_PRESENTATION_template_2019_Light_Version</Template>
  <TotalTime>2409</TotalTime>
  <Words>680</Words>
  <Application>Microsoft Office PowerPoint</Application>
  <PresentationFormat>Widescreen</PresentationFormat>
  <Paragraphs>113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Arial</vt:lpstr>
      <vt:lpstr>Calibri</vt:lpstr>
      <vt:lpstr>Calibri Light</vt:lpstr>
      <vt:lpstr>Symbol</vt:lpstr>
      <vt:lpstr>Wingdings</vt:lpstr>
      <vt:lpstr>ETSI Corporate 2018</vt:lpstr>
      <vt:lpstr>STF 576 Activity report</vt:lpstr>
      <vt:lpstr>Rationale and motivation</vt:lpstr>
      <vt:lpstr>DEG/MTS-203647: Methods for Testing and Specifications (MTS) Methodology for RESTful APIs specifications and testing </vt:lpstr>
      <vt:lpstr>ETSI Specialist Task Force 576</vt:lpstr>
      <vt:lpstr>Tasks and Time plan</vt:lpstr>
      <vt:lpstr>Activity</vt:lpstr>
      <vt:lpstr>Ways of working</vt:lpstr>
      <vt:lpstr>Achievements of “Phase 1”</vt:lpstr>
      <vt:lpstr>Key decisions</vt:lpstr>
      <vt:lpstr>Highlights of the Survey</vt:lpstr>
      <vt:lpstr>Next steps</vt:lpstr>
      <vt:lpstr>MTS Feedback and STF proposals</vt:lpstr>
      <vt:lpstr>How to collaborate with us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 1 or 2 Lines</dc:title>
  <dc:subject>&lt;Speech title here&gt;</dc:subject>
  <dc:creator>Michele Carignani</dc:creator>
  <cp:keywords/>
  <cp:lastModifiedBy>Michele Carignani</cp:lastModifiedBy>
  <cp:revision>5</cp:revision>
  <dcterms:created xsi:type="dcterms:W3CDTF">2019-11-13T16:52:19Z</dcterms:created>
  <dcterms:modified xsi:type="dcterms:W3CDTF">2020-01-29T09:32:23Z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ecurityLevel">
    <vt:lpwstr>Level 2 – Sensitive</vt:lpwstr>
  </property>
  <property fmtid="{D5CDD505-2E9C-101B-9397-08002B2CF9AE}" pid="3" name="Updated">
    <vt:bool>true</vt:bool>
  </property>
  <property fmtid="{D5CDD505-2E9C-101B-9397-08002B2CF9AE}" pid="4" name="ContentTypeId">
    <vt:lpwstr>0x010100C169189ABC708B42A55EEB59F874FE96</vt:lpwstr>
  </property>
</Properties>
</file>